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presProps" Target="presProps.xml"/>
  <Relationship Id="rId71" Type="http://schemas.openxmlformats.org/officeDocument/2006/relationships/viewProps" Target="viewProps.xml"/>
  <Relationship Id="rId7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80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ddenly Babylon fell and was shattered.Wail for her;get balm  for her wound —perhaps she can be hea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tried to heal Babylon,but she could not be healed.Abandon her!Let each of us go to his own land, for her judgment extends to the skyand reaches as far as the cloud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s brought about our vindication; come, let’s tell in Zionwhat the Lord our God has accomplish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rpen the arrows! Fill the quivers! The Lord has roused the spiritof the kings of the Medesbecause his plan is aimed at Babylonto destroy her,for it is the Lord’s vengeance,vengeance for his templ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aise up a signal flag against the walls of Babylon;fortify the watch post;set the watchmen in place;prepare the ambush.For the Lord has both planned and accomplishedwhat he has threatenedagainst those who live in Babylo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ho reside by abundant water, rich in treasures,your end has come,your life thread is c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of Armies has sworn by himself:I will fill you up with men as with locusts,and they will sing the victory song ove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ade the earth by his power,established the world  by his wisdom, and spread out the heavens by his understanding.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thunders, the waters in the heavens are tumultuous, and he causes the cloudsto rise from the ends of the earth.He makes lightning for the rainand brings the wind from his storehous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is stupid and ignorant.Every goldsmith is put to shame by his carved image, for his cast images are a lie; there is no breath in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Judgment o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worthless,  a work to be mocked.At the time of their punishment they will be destroye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acob’s Portion  is not like thesebecause he is the one who formed all things. Israel is the tribe of his inheritance; the Lord of Armies is his na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my war club,my weapons of war.With you I will smash nations;with you I will bring kingdoms to ru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you I will smash the horse and its rider;with you I will smash the chariot and its ri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you I will smash man and woman; with you I will smash the old man and the youth;with you I will smash the young man and the young wo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you I will smash the shepherd and his flock;with you I will smash the farmer and his ox-team. With you I will smash governors and officia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your very eyes, I will repay Babylon and all the residents of Chaldea for all their evil they have done in Zion.” This is the Lord’s declar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ook, I am against you, devastating mountain.This is the Lord’s declaration.You devastate the whole earth.I will stretch out my hand against you, roll you down from the cliffs,and turn you into a charred mount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 one will be able to retrieve a cornerstoneor a foundation stone from you,because you will become desolate forever.This is the Lord’s declar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aise a signal flag  in the land;blow a ram’s horn among the nations; set apart the nations against her. Summon kingdoms against her —Ararat, Minni, and Ashkenaz.Appoint a marshal against her;bring up horses like a swarm  of locu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I am about to rouse the spirit of a destroyer  against Babylon and against the population of Leb-qamai.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et apart the nations for battle against her —the kings of Media,her governors and all her officials,and all the lands they ru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earth quakes  and tremblesbecause the Lord’s intentions against Babylon stand:to make the land of Babylon a desolation, without inhabit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bylon’s warriors have stopped fighting;they sit in their strongholds.Their might is exhausted;they have become like women. Babylon’s homes have been set ablaze,her gate bars are shattere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essenger races to meet messenger, and herald to meet herald,to announce to the king of Babylonthat his city has been capturedfrom end to en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ords have been seized, the marshes set on fire,and the fighting men are terrif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is is what the Lord of Armies, the God of Israel, says:Daughter Babylon is like a threshing floorat the time it is trampled. In just a little while her harvest time will com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ing Nebuchadnezzar of Babylon has devoured me;he has crushed me.He has set me aside like an empty dish;he has swallowed me like a sea monster; he filled his belly with my delicacies;he has vomited me ou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et the violence done to me and my family be done to Babylon,”says the inhabitant of Zion.“Let my blood be on the inhabitants of Chaldea,”says Jerusal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this is what the Lord says:I am about to champion your cause and take vengeance on your behalf;I will dry up her sea and make her fountain run d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bylon will become a heap of rubble,a jackals’ den,a desolation and an object of scorn, without inhabitan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strangers to Babylonwho will scatter her and strip her land bare, for they will come against herfrom every side in the day of disast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will roar together like young lions;they will growl like lion cub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ile they are flushed with heat, I will serve them a feast,and I will make them drunk so that they celebrate. ,Then they will fall asleep foreverand never wake up.This is the Lord’s declar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them down like lambs to the slaughter,like rams together with male goats.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ow Sheshak , has been captured, the praise  of the whole earth seized.What a horror Babylon has becomeamong the nation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ea has risen over Babylon; she is covered with its tumultuous wa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r cities have become a desolation, an arid desert,a land where no one lives,where no human being even passes throug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will punish Bel  in Babylon.I will make him vomit what he swallowed. The nations will no longer stream to him; even Babylon’s wall will fa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Come out from among her, my people! Save your lives, each of you, from the Lord’s burning ang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ay you not become cowardly and fearfulwhen the report is proclaimed in the land,for the report will come one year,and then another the next year.There will be violence in the landwith ruler against rul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fore, look, the days are coming when I will punish Babylon’s carved images. Her entire land will suffer shame,and all her slain will lie fallen within h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let the archer string his bow;don’t let him put on  his armor. Don’t spare her young men;completely destroy her entire arm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aven and earth and everything in themwill shout for joy  over Babylonbecause the destroyers from the north will come against her.This is the Lord’s declarat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bylon must fall because of the slain of Israel,even as the slain of the whole earth fellbecause of Babyl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u who have escaped the sword, go and do not stand still!Remember the Lord from far away,and let Jerusalem come to your min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e are ashamedbecause we have heard insults. Humiliation covers our facesbecause foreigners have enteredthe holy places of the Lord’s temple.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refore, look, the days are coming —this is the Lord’s declaration —when I will punish her carved images,and the wounded will groanthroughout her lan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ven if Babylon should ascend to the heavens and fortify her tall fortresses,destroyers will come against her from me.This is the Lord’s declaratio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sound of a cry from Babylon! The sound of terrible destruction from the land of the Chaldean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the Lord is going to devastate Babylon;he will silence her mighty voice.Their waves roar like a huge torrent;the tumult of their voice resound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a destroyer is coming against her,against Babylon.Her warriors will be captured,their bows shattered,for the Lord is a God of retribution;he will certainly repa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I will make her princes and sages drunk,along with her governors, officials, and warriors.Then they will fall asleep foreverand never wake up. This is the King’s declaration;the Lord of Armies is his nam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who were slain will fall in the land of the Chaldeans,those who were pierced through, in her streets.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what the Lord of Armies says:Babylon’s thick walls will be totally demolished, and her high gates set ablaze.The peoples will have labored for nothing; the nations will weary themselves only to feed the fi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is is what the prophet Jeremiah commanded Seraiah son of Neriah son of Mahseiah,  the quartermaster, when he went to Babylon with King Zedekiah of Judah in the fourth year of Zedekiah’s reig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remiah wrote on one scroll about all the disaster that would come to Babylon;  all these words were written against Babylo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Jeremiah told Seraiah, “When you get to Babylon, see that you read all these words alou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Say, ‘Lord, you have threatened to cut off  this place so that no one will live in it #— #people or animals.  Indeed, it will remain desolate forever.’]]></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When you have finished reading this scroll, tie a stone to it and throw it into the middle of the Euphrates River.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n say, ‘In the same way, Babylon will sink and never rise again because of the disaster I am bringing on her. They will grow weary.’ ”The words of Jeremiah end her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srael and Judah are not left widowedby their God, the Lord of Armies,though their land is full of guiltagainst the Holy One of Israe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ave Babylon; save your lives, each of you! Don’t perish because of her guilt.For this is the time of the Lord’s vengeance —he will pay her what she deserv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bylon was a gold cup in the Lord’s hand, making the whole earth drunk.The nations drank her wine; therefore, the nations go mad. ]]></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2026-06-06T16:45:36Z</dcterms:created>
  <dcterms:modified xsi:type="dcterms:W3CDTF">2026-06-06T16:45:36Z</dcterms:modified>
  <dc:title>Bible.com.au: Jeremiah 51:1-64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