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22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50: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scape from Babylon; depart from the Chaldeans’ land.Be like the rams that lead the floc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 will soon stir up and bring against Babylon an assembly of great nations from the north country.They will line up in battle formation against her; from there she will be captured.Their arrows will be like a skilled  warriorwho does not return empty-hand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Chaldeans will become plunder;all Babylon’s plunderers will be fully satisfied.This is the Lord’s declar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cause you rejoice,because you celebrate —you who plundered my inheritance —because you frolic like a young cow treading grainand neigh like stallion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r mother  will be utterly humiliated;she who bore you will be put to shame.Look! She will lag behind all  the nations —an arid wilderness, a deser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cause of the Lord’s wrath,she will not be inhabited;she will become a desolation, every bit of her.Everyone who passes through Babylonwill be appalledand scoff because of all her wound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ine up in battle formation around Babylon,all you archers!Shoot at her! Do not spare an arrow,for she has sinned against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Raise a war cry against her on every side!She has thrown up her hands in surrender;her defense towers have fallen;her walls are demolished. Since this is the Lord’s vengeance, take your vengeance on her;as she has done, do the same to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ut off the sower from Babylonas well as him who wields the sickle at harvest time.Because of the oppressor’s sword, each will turn to his own people, each will flee to his own land.The Return of God’s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srael is a stray lamb, chased by lions. The first who devoured him was the king of Assyria;the last who crushed his boneswas King Nebuchadnezzar of Babylon.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ophecies against Babyl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fore, this is what the Lord of Armies, the God of Israel, says: I am about to punish the king of Babylon  and his land just as I punished the king of Assyri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return Israel to his grazing land, and he will feed on Carmel and Bashan;he will be satisfiedin the hill country of Ephraim and of Gilead.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ose days and at that time —this is the Lord’s declaration —one will search for Israel’s iniquity,but there will be none,and for Judah’s sins,but they will not be found,for I will forgive  those I leave as a remnant. The Invasion of Babyl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ttack the land of Merathaim,and those living in Pekod.Put them to the sword;completely destroy them —this is the Lord’s declaration —do everything I have commanded you.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sound of war is in the land  —a crushing blow!]]></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ow the hammer of the whole earthis cut down and smashed!What a horror Babylon has becomeamong the nations!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bylon, I laid a trap for you, and you were caught, but you did not even know it.You were found and capturedbecause you pitted yourself against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opened his armoryand brought out his weapons of wrath, because it is a task of the Lord God of Armiesin the land of the Chaldea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Come against her from the most distant places. Open her granaries;pile her up like mounds of grainand completely destroy her.Leave her no survivo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ut all her young bulls to the sword;let them go down to the slaughter.Woe to them because their day has come,the time of their punishment. The Humiliation of Babyl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word the Lord spoke about Babylon,  the land of the Chaldeans, through the prophet Jeremi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 is a voice of fugitives and refugeesfrom the land of Babylon.The voice announces in Zion the vengeance of the Lord our God,the vengeance for his temple.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ummon the archers to Babylon,all who string the bow;camp all around her; let none escape.Repay her according to her deeds; just as she has done, do the same to her,for she has acted arrogantly against the Lord,against the Holy One of Israel.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her young men will fallin her public squares;all the warriors will perish in that day.This is the Lord’s declaration.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Look, I am against you, you arrogant one —this is the declaration ofthe Lord God of Armies —for your day has come,the time when I will punish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arrogant will stumble and fall with no one to pick him up.I will set fire to his cities,and it will consume everything around him. The Desolation of Babyl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is is what the Lord of Armies says:Israelites and Judeans alike have been oppressed.All their captors hold them fast; they refuse to release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ir Redeemer is strong;the Lord of Armies is his name.He will fervently champion their cause so that he might bring rest to the earthbut turmoil to those who live in Babylon.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 sword is over the Chaldeans —this is the Lord’s declaration —against those who live in Babylon,against her officials, and against her sag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 sword is against the diviners,and they will act foolishly.A sword is against her heroic warriors,and they will be terrifi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 sword is against his horses and chariotsand against all the foreigners among them, and they will be like women. A sword is against her treasuries,and they will be plunder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nounce to the nations;proclaim and raise up a signal flag; proclaim, and hide nothing.Say, “Babylon is captured;Bel  is put to shame;Marduk is terrified.”Her idols are put to shame;her false gods, devastate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 drought will come on her waters,and they will be dried up.For it is a land of carved images,and they go mad because of terrifying things.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refore, desert creatures  will live with hyenas,and ostriches will also live in her.It will never again be inhabitedor lived in through all generations.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Just as God demolished Sodom and Gomorrahand their neighboring towns  —this is the Lord’s declaration —so no one will live there;no human being will stay in it even temporarilyas a temporary resident. The Conquest of Babylo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Look! A people comes from the north. A great nation and many kings will be stirred upfrom the remote regions of the earth.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y grasp bow and javelin.They are cruel and show no mercy.Their voice roars like the sea, and they ride on horses,lined up like men in battle formationagainst you, Daughter Babyl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king of Babylon has heard about them;his hands have become weak.Distress has seized him —pain, like a woman in labor.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Look, it will be like a lion coming from the thickets , of the Jordan to the watered grazing land. I will chase Babylon  away from her land in a flash. I will appoint whoever is chosen for her. For who is like me? Who will issue me a summons? Who is the shepherd who can stand against me?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refore, hear the plans that the Lord has drawn up against Babylon and the strategies he has devised against the land of the Chaldeans:  Certainly the flock’s little lambs will be dragged away; certainly the grazing land will be made desolate because of the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t the sound of Babylon’s conquest the earth will quake; a cry will be heard among the nations.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a nation from the north will attack her; it will make her land desolate.No one will be living in it —both people and animals will escap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those days and at that time —this is the Lord’s declaration —the Israelites and Judeans will come together, weeping as they come,and will seek the Lord their God.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will ask about Zion,turning their faces to this road.They will come and join themselves  to the Lordin a permanent covenant  that will never be forgott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y people were lost sheep; their shepherds led them astray, guiding them the wrong way in the mountains. They wandered from mountain to hill;they forgot their resting pl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ever found them devoured them.Their adversaries said, “We’re not guilty;instead, they have sinned against the Lord,their righteous grazing land, the hope of their ancestors,  the Lord.”]]></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2026-06-04T06:52:30Z</dcterms:created>
  <dcterms:modified xsi:type="dcterms:W3CDTF">2026-06-04T06:52:30Z</dcterms:modified>
  <dc:title>Bible.com.au: Jeremiah 50:1-46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