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well-fed,  eager  stallions, each neighing  after someone else’s wif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ese things? This is the Lord’s declaration.Should I not avenge myself on such a nation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up among her vineyard terraces and destroy them, but do not finish them off. Prune away her shoots,for they do not belong to the Lor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e house of Israel and the house of Judah,have dealt very treacherously with me. This is the Lord’s decla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contradicted the Lordand insisted, “It won’t happen. ,Harm won’t come to us;we won’t see sword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become only wind,for the Lord’s word is not in them.This will in fact happen to them.Coming Judg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is is what the Lord God of Armies says:Because you have spoken this word,I am going to make my wordsbecome fire in your mouth. These people are the wood,and the fire will consume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about to bring a nationfrom far away against you, house of Israel.This is the Lord’s declaration.It is an established nation,an ancient nation,a nation whose language you do not knowand whose speech you do not underst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 is like an open grave; they are all warri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consume your harvest and your food. They will consume your sons and your daughters.They will consume your flocks and your herds.They will consume your vines and your fig trees.With the sword they will destroyyour fortified cities  in which you tr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pravity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n those days” #— #this is the Lord’s declaration #— #“I will not finish you off.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people ask, ‘For what offense has the Lord our God done all these things to us? ’ You will respond to them, ‘Just as you abandoned me  and served foreign gods in your land, so will you serve strangers in a land that is not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clare this in the house of Jacob; proclaim it in Judah,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is,you foolish and senseless  people. They have eyes, but they don’t see.They have ears, but they don’t hea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you not fear me?This is the Lord’s declaration.Do you not tremble before me,the one who set the sand as the boundary of the sea,an enduring barrier that it cannot cross? The waves surge, but they cannot prevail.They roar but cannot pass over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se people have stubborn and rebellious hearts. They have turned aside and have gone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have not said to themselves,‘Let’s fear the Lord our God, who gives the seasonal rains, both autumn and spring, who guarantees to us the fixed weeks of the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guilty acts have diverted these things from you.Your sins have withheld my bounty from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icked men live among my people.They watch like hunters  lying in wait. ,They set a trap; they catch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ke a cage full of birds,so their houses are full of deceit. Therefore they have grown powerful and ri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oam  through the streets of Jerusalem.Investigate; search in her squares.If you find one person, any who acts justly,who pursues faithfulness,then I will forgive h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have become fat  and sleek.They have also excelled in evil matters.They have not taken up cases,such as the case of the fatherless, so they might prosper,and they have not defended the rights of the need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ould I not punish them for these things?This is the Lord’s declaration.Should I not avenge myself on such a nation as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 appalling, horrible thinghas taken place in the la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falsely, and the priests rule by their own authority.My people love it like this.But what will you do at the end of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ay, “As the Lord lives,” they are swearing falsel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don’t your eyes look for faithfulness? You have struck them, but they felt no pain. You finished them off,but they refused to accept discipline. They made their faces harder than rock, and they refused to retur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They are just the poor;they have been foolish.For they don’t understand the way of the Lord, the justice of their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o to the powerfuland speak to them.Surely they know the way of the Lord,the justice of their God. However, these also had broken the yokeand torn off the chai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lion from the forest will strike them down. A wolf from arid plains will ravage them.A leopard  stalks their cities.Anyone who leaves them will be torn to piecesbecause their rebellious acts are many, their unfaithful deeds numero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should I forgive you?Your children have abandoned meand sworn by those who are not gods. I satisfied their needs, yet they committed adultery; they gashed themselves  at the  prostitute’s hous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2026-06-09T21:30:07Z</dcterms:created>
  <dcterms:modified xsi:type="dcterms:W3CDTF">2026-06-09T21:30:07Z</dcterms:modified>
  <dc:title>Bible.com.au: Jeremiah 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