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5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9: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un! Turn back! Lie low,residents of Dedan, for I will bring Esau’s calamity on him at the time I punish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grape harvesters came to you,wouldn’t they leave a few grapes? Were thieves to come in the night,they would destroy only what they want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ill strip Esau bare;I will uncover his secret places. He will try to hide,  but he will be unable.His descendants will be destroyedalong with his relatives and neighbors.He will exist no long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andon your fatherless; I will preserve them;let your widows trust in m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is what the Lord says: “If those who do not deserve to drink the cup must drink it, can you possibly remain unpunished? You will not remain unpunished, for you must drink it to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by myself I have sworn”  #— #this is the Lord’s declaration #— #“Bozrah  will become a desolation, a disgrace, a ruin, and an example for cursing, and all its surrounding cities will become ruins fore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heard an envoy from the Lord;a messenger has been sent among the nations:Assemble yourselves to come against her.Rise up for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certainly make you insignificant among the nations,despised among human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to the terror you cause, your arrogant heart has deceived you.You who live in the clefts of the rock, you who occupy the mountain summit,though you elevate your nest like the eagles,even from there I will bring you down.This is the Lord’s declarati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dom will become a desolation. Everyone who passes by her will be appalled and scoff because of all her wound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ies agains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when Sodom and Gomorrah were overthrown along with their neighbors,”  says the Lord, “no one will live there; no human being will stay in it even temporaril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ok, it will be like a lion coming from the thickets  of the Jordan to the watered grazing land.  I will chase Edom away from her land in a flash. I will appoint whoever is chosen for her. For who is like me?  Who will issue me a summons?  Who is the shepherd who can stand against me?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the plans that the Lord has drawn up against Edom and the strategies he has devised against the people of Teman:  The flock’s little lambs will certainly be dragged away,  and their grazing land will be made desolate because of the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e sound of their fall the earth will quake;  the sound of her cry will be heard at the Red Sea.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ok! It will be like an eagle soaring upward, then swooping down and spreading its wings over Bozrah. In that day the hearts of Edom’s warriors will be like the heart of a woman with contractions. Prophecies against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out Damascus: Hamath and Arpad are put to shame, for they have heard a bad report and are agitated,like  the anxious sea that cannot be cal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mascus has become weak;she has turned to run;panic has gripped her.Distress and labor pains have seized herlike a woman in labo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 can the city of praise not be abandoned, the town that brings me jo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her young men will fall in her public squares;all the warriors will perish in that day.This is the declaration of the Lord of Armi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set fire to the wall of Damascus;it will consume Ben-hadad’s citadels. Prophecies against Kedar and Haz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e Ammonites,  this is what the Lord says:Does Israel have no sons?Is he without an heir?Why then has Milcom , dispossessed Gad and his people settled in their cit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ut Kedar  and the kingdoms of Hazor, which King Nebuchadnezzar  of Babylon defeated, this is what the Lord says:Rise up, attack Kedar,and destroy the people of the ea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take their tents and their flocksalong with their tent curtains and all their equipment.They will take their camels for themselves.They will call out to them,“Terror is on every side! ”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un! Escape quickly! Lie low,residents of Hazor —this is the Lord’s declaration —for King Nebuchadnezzar of Babylonhas drawn up a plan against you;he has devised a strategy against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Rise up, attack a nation at ease,one living in security.This is the Lord’s declaration.They have no doors, not even a gate bar;they live alon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camels will become plunder,and their massive herds of cattle will become spoil. I will scatter them to the wind in every direction,those who clip the hair on their temples;I will bring calamity on them across all their borders.This is the Lord’s declar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zor will become a jackals’ den, a desolation forever.No one will live there;no human being will stay in it even temporarily. Prophecies against El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is the word of the Lord that came to the prophet Jeremiah about Elam  at the beginning of the reign of King Zedekiah of Judah.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the Lord of Armies says:I am about to shatter Elam’s bow, the source  of their m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bring the four winds against Elamfrom the four corners of the heavens,and I will scatter them to all these winds.There will not be a nationto which Elam’s banished ones will not g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devastate Elam before their enemies,before those who intend to take their lives.I will bring disaster on them,my burning anger.This is the Lord’s declaration.I will send the sword after them until I finish them of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look, the days are coming  —this is the Lord’s declaration —when I will make the shout of battle  heardagainst Rabbah  of the Ammonites.It will become a desolate mound,and its surrounding villages will be set on fire.Israel will dispossess their dispossessors,says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set my throne in Elam,and I will destroy the king and officials from there.This is the Lord’s declara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et, in the last days,I will restore the fortunes of Elam. This is the Lord’s decla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il, Heshbon,  for Ai is devastated;cry out, daughters of Rabbah!Clothe yourselves with sackcloth,  and lament;run back and forth within your walls, because Milcom will go into exiletogether with his priests and official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do you boast about your valleys,your flowing valley, you faithless daughter —you who trust in your treasuresand say, “Who can attack m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ok, I am about to bring terror on you  —this is the declaration of the Lord God of Armies —from all those around you.You will be banished, each person headlong,with no one to gather up the fugit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fter that, I will restore the fortunes  of the Ammonites. This is the Lord’s declaration.Prophecies against E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out Edom,  this is what the Lord of Armies says:Is there no longer wisdom in Teman? Has counsel perished from the prudent?Has their wisdom rotted away? ]]></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2026-06-25T03:47:18Z</dcterms:created>
  <dcterms:modified xsi:type="dcterms:W3CDTF">2026-06-25T03:47:18Z</dcterms:modified>
  <dc:title>Bible.com.au: Jeremiah 49:1-39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