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8: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estroyer  will move against every town;not one town will escape.The valley will perish,and the plain will be annihilated, as the Lord has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Moab a salt marsh, ,for she will run away; her towns will become a desolation,without inhabita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doesthe Lord’s business deceitfully  is cursed, and the one who withholdshis sword from bloodshed is cur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ab has been left quiet since his youth,settled like wine on its dregs. He hasn’t been poured from one container to anotheror gone into exile.So his taste has remained the same,and his aroma hasn’t chan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look, the days are coming  —this is the Lord’s declaration —when I will send pourers to him, who will pour him out.They will empty his containersand smash his j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ab will be put to shame because of Chemosh,just as the house of Israel was put to shamebecause of Bethel  that they trusted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can you say, “We are warriors —valiant men for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stroyer of Moab and its townshas come up, and the best of its young menhave gone down to slaughter.This is the King’s declaration;the Lord of Armies is his na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ab’s calamity is near at hand;his disaster is rushing swift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urn for him, all you surrounding nations,everyone who knows his name.Say, “How the mighty scepter  is shattered,the glorious staff!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e down from glory; sit on parched ground,resident of the daughter of Dibon, for the destroyer of Moab has come against you;he has destroyed your fortres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tand by the highway and watch,resident of Aroer! Ask him who is fleeing or her who is escaping, “What happen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ab is put to shame, indeed dismayed.Wail and cry out! Declare by the Arnonthat Moab is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dgment has come to the land of the plateau  #— #to Holon, Jahzah, Mepha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ibon, Nebo, Beth-dibla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riathaim, Beth-gamul, Beth-me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rioth,  Bozrah, and all the towns of the land of Moab, those far and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ab’s horn is chopped off;  his arm is shattered.” This is the Lord’s decla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him drunk, because he has exalted himself against the Lord.  Moab will wallow in his own vomit, and he will also become a laughingsto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sn’t Israel a laughingstock to you?  Was he ever found among thieves?  For whenever you speak of him you shake your hea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Moab,  this is what the Lord of Armies, the God of Israel, says:Woe to Nebo,  because it is about to be destroyed;Kiriathaim will be put to shame;  it will be taken captive.The fortress will be put to shame and dismay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andon the towns! Live in the cliffs,residents of Moab!Be like a dovethat nests inside the mouth of a cav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have heard of Moab’s pride,great pride, indeed —his insolence, arrogance, pride,and haughty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know his outburst.This is the Lord’s declaration.It is empty.His boast is emp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I will wail over Moab.I will cry out for Moab, all of it;he will moan for the men of Kir-he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weep for you, vine of Sibmah,with more than the weeping for Jazer.Your tendrils have extended to the sea;they have reached to the sea and to Jazer. The destroyer has fallen on your summer fruit and grape harv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ladness and celebration are taken from the fertile fieldand from the land of Moab.I have stopped the flow of wine from the winepresses;no one will tread with shouts of joy.The shouting is not a shout of jo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is a cry from Heshbon to Elealeh; they make their voices heard as far as Jahaz  #— #from Zoar to Horonaim and Eglath-shelishiyah #— #because even the Waters of Nimrim have become desol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Moab, I will stop” #— #this is the Lord’s declaration #— #“the one who offers sacrifices on the high place and burns incense to his god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my heart moans like flutes for Moab,  and my heart moans like flutes for the people of Kir-heres. And therefore, the wealth he has gained has peris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deed, every head is bald and every beard is chopped short.  On every hand is a gash  and sackcloth  around the wa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 longer praise for Moab;they plan harm against her in Heshbon: Come, let’s cut her off from nationhood.Also, Madmen, you will be silenced;the sword will follow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 all the rooftops of Moab and in her public squares, everyone is mourning because I have shattered Moab like a jar no one wants.”  This is the Lord’s declar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ow broken it is! They wail! How Moab has turned his back! He is ashamed. Moab will become a laughingstock and a shock to all those around him.”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is is what the Lord says:Look! He will swoop down like an eagleand spread his wings against Moab.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owns have  been captured,and the strongholds seized.In that day the heart of Moab’s warriorswill be like the heart of a woman with contraction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ab will be destroyed as a peoplebecause he has exalted himself against the Lor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nic,  pit, and trapawait you, resident of Moab.This is the Lord’s declar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who flees from the panic will fall in the pit,and he who climbs from the pitwill be captured in the trap,for I will bring against Moabthe year of their punishment. This is the Lord’s declaratio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se who flee will stand exhausted in Heshbon’s shadowbecause fire has come out from Heshbonand a flame from within Sihon.It will devour Moab’s foreheadand the skull of the noisemak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oe to you, Moab!The people of Chemosh have perishedbecause your sons have been taken captiveand your daughters have gone into captivity.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 will restore the fortunes  of Moab in the last days. This is the Lord’s declaration.The judgment on Moab ends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oice cries out from Horonaim, “devastation and a crushing blow! ”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ab will be shattered;her little ones will cry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on the Ascent to Luhiththey will be weeping continually, and on the descent to Horonaimwill be heard cries of distress over the destruc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Save your lives! Be like a juniper bush , in the wilder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you trust in your works and treasures,you will be captured also.Chemosh  will go into exilewith his priests and officials. ]]></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2026-09-16T04:19:05Z</dcterms:created>
  <dcterms:modified xsi:type="dcterms:W3CDTF">2026-09-16T04:19:05Z</dcterms:modified>
  <dc:title>Bible.com.au: Jeremiah 48:1-47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