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presProps" Target="presProps.xml"/>
  <Relationship Id="rId54" Type="http://schemas.openxmlformats.org/officeDocument/2006/relationships/viewProps" Target="viewProps.xml"/>
  <Relationship Id="rId5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40123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48:1-4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destroyer  will move against every town;not one town will escape.The valley will perish,and the plain will be annihilated, as the Lord has sai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Make Moab a salt marsh, ,for she will run away; her towns will become a desolation,without inhabitant.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one who doesthe Lord’s business deceitfully  is cursed, and the one who withholdshis sword from bloodshed is curs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Moab has been left quiet since his youth,settled like wine on its dregs. He hasn’t been poured from one container to anotheror gone into exile.So his taste has remained the same,and his aroma hasn’t chang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refore look, the days are coming  —this is the Lord’s declaration —when I will send pourers to him, who will pour him out.They will empty his containersand smash his jar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Moab will be put to shame because of Chemosh,just as the house of Israel was put to shamebecause of Bethel  that they trusted i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ow can you say, “We are warriors —valiant men for battl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destroyer of Moab and its townshas come up, and the best of its young menhave gone down to slaughter.This is the King’s declaration;the Lord of Armies is his name.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Moab’s calamity is near at hand;his disaster is rushing swiftl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Mourn for him, all you surrounding nations,everyone who knows his name.Say, “How the mighty scepter  is shattered,the glorious staff!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rophecies against Moab]]></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Come down from glory; sit on parched ground,resident of the daughter of Dibon, for the destroyer of Moab has come against you;he has destroyed your fortress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tand by the highway and watch,resident of Aroer! Ask him who is fleeing or her who is escaping, “What happened?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Moab is put to shame, indeed dismayed.Wail and cry out! Declare by the Arnonthat Moab is destroy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Judgment has come to the land of the plateau  #— #to Holon, Jahzah, Mephaat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Dibon, Nebo, Beth-diblathai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Kiriathaim, Beth-gamul, Beth-meon,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Kerioth,  Bozrah, and all the towns of the land of Moab, those far and nea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Moab’s horn is chopped off;  his arm is shattered.” This is the Lord’s declaratio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Make him drunk, because he has exalted himself against the Lord.  Moab will wallow in his own vomit, and he will also become a laughingstock.]]></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asn’t Israel a laughingstock to you?  Was he ever found among thieves?  For whenever you speak of him you shake your head.”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bout Moab,  this is what the Lord of Armies, the God of Israel, says:Woe to Nebo,  because it is about to be destroyed;Kiriathaim will be put to shame;  it will be taken captive.The fortress will be put to shame and dismaye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bandon the towns! Live in the cliffs,residents of Moab!Be like a dovethat nests inside the mouth of a cave. ]]></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We have heard of Moab’s pride,great pride, indeed —his insolence, arrogance, pride,and haughty hear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I know his outburst.This is the Lord’s declaration.It is empty.His boast is empty.]]></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refore, I will wail over Moab.I will cry out for Moab, all of it;he will moan for the men of Kir-here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I will weep for you, vine of Sibmah,with more than the weeping for Jazer.Your tendrils have extended to the sea;they have reached to the sea and to Jazer. The destroyer has fallen on your summer fruit and grape harvest.]]></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Gladness and celebration are taken from the fertile fieldand from the land of Moab.I have stopped the flow of wine from the winepresses;no one will tread with shouts of joy.The shouting is not a shout of joy. ]]></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re is a cry from Heshbon to Elealeh; they make their voices heard as far as Jahaz  #— #from Zoar to Horonaim and Eglath-shelishiyah #— #because even the Waters of Nimrim have become desolat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In Moab, I will stop” #— #this is the Lord’s declaration #— #“the one who offers sacrifices on the high place and burns incense to his gods. ]]></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refore, my heart moans like flutes for Moab,  and my heart moans like flutes for the people of Kir-heres. And therefore, the wealth he has gained has perishe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Indeed, every head is bald and every beard is chopped short.  On every hand is a gash  and sackcloth  around the wais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re is no longer praise for Moab;they plan harm against her in Heshbon: Come, let’s cut her off from nationhood.Also, Madmen, you will be silenced;the sword will follow  you.]]></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On all the rooftops of Moab and in her public squares, everyone is mourning because I have shattered Moab like a jar no one wants.”  This is the Lord’s declaration.]]></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How broken it is! They wail! How Moab has turned his back! He is ashamed. Moab will become a laughingstock and a shock to all those around him.” ]]></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For this is what the Lord says:Look! He will swoop down like an eagleand spread his wings against Moab. ]]></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e towns have  been captured,and the strongholds seized.In that day the heart of Moab’s warriorswill be like the heart of a woman with contractions. ]]></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Moab will be destroyed as a peoplebecause he has exalted himself against the Lord. ]]></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Panic,  pit, and trapawait you, resident of Moab.This is the Lord’s declaration.]]></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He who flees from the panic will fall in the pit,and he who climbs from the pitwill be captured in the trap,for I will bring against Moabthe year of their punishment. This is the Lord’s declaration. ]]></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Those who flee will stand exhausted in Heshbon’s shadowbecause fire has come out from Heshbonand a flame from within Sihon.It will devour Moab’s foreheadand the skull of the noisemakers.]]></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Woe to you, Moab!The people of Chemosh have perishedbecause your sons have been taken captiveand your daughters have gone into captivity. ]]></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Yet, I will restore the fortunes  of Moab in the last days. This is the Lord’s declaration.The judgment on Moab ends her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 voice cries out from Horonaim, “devastation and a crushing blow! ” ]]></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Moab will be shattered;her little ones will cry ou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on the Ascent to Luhiththey will be weeping continually, and on the descent to Horonaimwill be heard cries of distress over the destruction: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lee! Save your lives! Be like a juniper bush , in the wildernes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ecause you trust in your works and treasures,you will be captured also.Chemosh  will go into exilewith his priests and officials. ]]></a:t>
            </a:r>
          </a:p>
        </p:txBody>
      </p:sp>
    </p:spTree>
  </p:cSld>
  <p:clrMapOvr>
    <a:masterClrMapping/>
  </p:clrMapOvr>
</p:sld>
</file>

<file path=ppt/theme/theme1.xml><?xml version="1.0" encoding="utf-8"?>
<a:theme xmlns:a="http://schemas.openxmlformats.org/drawingml/2006/main" name="Theme14">
  <a:themeElements>
    <a:clrScheme name="Theme1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2026-05-21T17:36:03Z</dcterms:created>
  <dcterms:modified xsi:type="dcterms:W3CDTF">2026-05-21T17:36:03Z</dcterms:modified>
  <dc:title>Bible.com.au: Jeremiah 48:1-47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