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ies against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the prophet Jeremiah about the Philistines  before Pharaoh defeated Gaz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Look, water is rising from the north and becoming an overflowing wadi.It will overflow the land and everything in it, the cities and their inhabitants.The people will cry out,and every inhabitant of the land will wa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ound of the stomping hooves of his stallions, the rumbling of his chariots,and the clatter of their wheels, fathers will not turn back for their sons.They will be utterly helples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account of the day that is comingto destroy all the Philistines,to cut off from Tyre and Sidonevery remaining ally. Indeed, the Lord is about to destroy the Philistines,the remnant of the coastland of Caphto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dness  is coming to Gaza;Ashkelon will become silent. Remnant of their valley,how long will you gash your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h, sword of the Lord! How long will you be restless?Go back to your sheath;be still; be sil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it  restwhen the Lord has given it a command? He has assigned it against Ashkelon and the shore of the sea.]]></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2026-06-12T03:12:13Z</dcterms:created>
  <dcterms:modified xsi:type="dcterms:W3CDTF">2026-06-12T03:12:13Z</dcterms:modified>
  <dc:title>Bible.com.au: Jeremiah 47:1-7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