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gypt rises like the Nile, and its waters churn like rivers.He boasts, “I will go up, I will cover the earth;I will destroy cities with their resid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se up, you cavalry!Race furiously, you chariots!Let the warriors march out —Cush and Put, who are able to handle shields,and the men of Lud, who are able to handle and string the bow.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day belongs to the Lord, the God of Armies,a day of vengeance to avenge himselfagainst his adversaries.The sword will devour and be satisfied;it will drink its fill of their blood,because it will be a sacrifice  to the Lord, the God of Armies,in the northern land by the Euphrates Riv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up to Gilead and get balm, Virgin Daughter Egypt!You have multiplied remedies in vain;there is no healing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ations have heard of your dishonor, and your cries fill the earth,because warrior stumbles against warriorand together both of them have fall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ord the Lord spoke to the prophet Jeremiah about the coming of King Nebuchadnezzar of Babylon to defeat the land of Egyp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nounce it in Egypt, and proclaim it in Migdol! Proclaim it in Memphis and in Tahpanhes!Say, “Take positions! Prepare yourself,for the sword devours all around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have your strong ones been swept away?Each has not stood,for the Lord has thrust him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continues to stumble. Indeed, each falls over the other.They say, “Get up! Let’s return to our peopleand to our native land,away from the oppressor’s sw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they will cry out,“Pharaoh king of Egypt was all noise;he let the opportune moment p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I live —this is the King’s declaration;the Lord of Armies is his name  —the king of Babylon  will come like Tabor among the mountainsand like Carmel by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et your bags ready for exile,inhabitant of Daughter Egypt! For Memphis will become a desolation,uninhabited ru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is a beautiful young cow, but a horsefly from the north is coming against h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n her mercenaries among herare like stall-fed calves.They too will turn back;together they will flee;they will not take their stand,for the day of their calamity is coming on them,the time of their punishmen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gypt will hiss like a slithering snake, for the enemy will come with an army;with axes they will come against herlike those who cut tre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cut down her forest —this is the Lord’s declaration —though it is dense,for they are more numerous than locusts;they cannot be count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ughter Egypt will be put to shame,handed over to a northern peop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of Armies, the God of Israel, says, “I am about to punish Amon, god of Thebes,  along with Pharaoh, Egypt, her gods, and her kings #— #Pharaoh and those trusting i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hand them over to those who intend to take their lives  #— #to King Nebuchadnezzar of Babylon and his officers. But after this,  Egypt  will be inhabited again as in ancient times.”This is the Lord’s declaration.Reassurance for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you, my servant Jacob, do not be afraid, and do not be discouraged, Israel,for without fail I will save you from far away,and your descendants from the land of their captivity!Jacob will return and have calm and quietwith no one to frighte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the prophet Jeremiah about the nations: Prophecies against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ou, my servant Jacob, do not be afraid —this is the Lord’s declaration —for I will be with you. I will bring destruction on all the nationswhere I have banished you,but I will not bring destruction on you.I will discipline you with justice,and I will by no means leave you unpunishe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out Egypt and the army of Pharaoh Neco, Egypt’s king,  which was defeated at Carchemish  on the Euphrates River by King Nebuchadnezzar of Babylon in the fourth year of Judah’s King Jehoiakim son of Josia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ploy small shields  and large;approach for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rness the horses;mount the steeds; take your positions with helmets on!Polish the lances;put on armo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have I seen this?They are terrified,they are retreating,their warriors are crushed,they flee headlong,they never look back,terror is on every side! This is the Lord’s decla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wift cannot flee,and the warrior cannot escape! In the north by the bank of the Euphrates River,they stumble and fal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s this, rising like the Nile, with waters that churn like river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2026-05-25T21:03:59Z</dcterms:created>
  <dcterms:modified xsi:type="dcterms:W3CDTF">2026-05-25T21:03:59Z</dcterms:modified>
  <dc:title>Bible.com.au: Jeremiah 46:1-28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