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1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45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Message to Baruc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word that the prophet Jeremiah spoke to Baruch son of Neriah  when he wrote these words on a scroll at Jeremiah’s dictation , in the fourth year of Jehoiakim son of Josiah, king of Judah: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is is what the Lord, the God of Israel, says to you, Baruch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You have said, “Woe is me, because the Lord has added misery to my pain! I am worn out with  groaning and have found no rest.” ’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is is what you are to say to him: ‘This is what the Lord says: “What I have built I am about to demolish, and what I have planted I am about to uproot  #— #the whole land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you, do you pursue great things for yourself? Stop pursuing! For I am about to bring disaster on all humanity” #— #this is the Lord’s declaration #— #“but I will grant you your life like the spoils of war  wherever you go.” ’ 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2026-06-12T03:11:49Z</dcterms:created>
  <dcterms:modified xsi:type="dcterms:W3CDTF">2026-06-12T03:11:49Z</dcterms:modified>
  <dc:title>Bible.com.au: Jeremiah 45:1-5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