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this, put on sackcloth;mourn and wail, for the Lord’s burning anger has not turned away from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 #this is the Lord’s declaration #— #“the king and the officials will lose their courage. The priests will tremble in fear, and the prophets will be scared speech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Oh no, Lord God, you have certainly deceived  this people and Jerusalem, by announcing, ‘You will have peace,’  while a sword is at  our thro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it will be said to this people and to Jerusalem, ‘A searing wind  blows from the barren heights in the wilderness on the way to my dear  people. It comes not to winnow or to si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wind too strong for this comes at my call.  Now I will also pronounce judgments against them.’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he advances like clouds; his chariots are like a storm. His horses are swifter than eagles. Woe to us, for we are ruin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sh the evil from your heart,  Jerusalem,so that you will be delivered.How long will you harbormalicious though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 voice announces from Dan,proclaiming malice from Mount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rn the nations: Look!Proclaim to Jerusalem:Those who besiege are comingfrom a distant land; they raise their voicesagainst the citie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her surrounded like those who guard a field,because she has rebelled against me. This is the Lord’s decl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 or Cur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way and your actionshave brought this on you. This is your punishment. It is very bitter,because it has reached your heart!Jeremiah’s La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anguish, my anguish!  I writhe in agony!Oh, the pain in  my heart! My heart pounds;I cannot be silent.For you, my soul,have heard the sound of the ram’s horn —the shout of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saster after disaster  is reportedbecause the whole land is destroyed.Suddenly my tents are destroyed,my tent curtains,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must I see the signal flagand hear the sound of the ram’s h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y people are fools;they do not know me.They are foolish children,without understanding. They are skilled in doing what is evil,but they do not know how to do what is go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looked at the earth,and it was formless and empty. I looked to the heavens,and their light was gon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looked at the mountains,and they were quaking; all the hills shoo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looked, and there was no human being, and all the birds of the sky had fl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looked, and the fertile field  was a wilderness. All its cities were torn downbecause of the Lordand his burning ange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is what the Lord says:“The whole land will be a desolation, but I will not finish it off.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return,  Israel —this is the Lord’s declaration —you will return to me, if you remove your abhorrent idols from my presenceand do not wa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of this, the earth will mourn; the skies above will grow dark. I have spoken; I have planned,and I will not relent or turn back from i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 city flees at the sound of the horseman and the archer.They enter the thicketsand climb among the rocks. Every city is abandoned;no inhabitant is lef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devastated one, what are you doing that you dress yourself in scarlet,that you adorn yourself with gold jewelry,that you enhance your eyes with makeup? You beautify yourself for nothing.Your lovers reject you; they intend to take your lif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hear a cry like a woman in labor, a cry of anguish like one bearing her first child.The cry of Daughter Zion gasping for breath,stretching out her hands: “Woe is me, for my life is wearybecause of the murderer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you can swear, “As the Lord lives,” in truth,  justice, and righteousness, and then the nations will be blessed  by him and will boast in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what the Lord says to the men of Judah and Jerusalem:Break up the unplowed ground; do not sow among the thor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rcumcise yourselves to the Lord;remove the foreskin of your hearts, men of Judah and residents of Jerusalem.Otherwise, my wrath will break out like fireand burn with no one to extinguish it because of your evil deeds.Judgment from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clare in Judah, proclaim in Jerusalem, and say,Blow the ram’s horn throughout the land. Cry out loudly and say,“Assemble yourselves,and let’s flee to the fortified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t up a signal flag toward Zion. Run for cover! Don’t stand still!For I am bringing disaster from the north —a crushing blow.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ion has gone up from his thicket; a destroyer of nations has set out.He has left his lairto make your land a waste.Your cities will be reduced to uninhabited ruins. ]]></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2026-05-23T19:48:18Z</dcterms:created>
  <dcterms:modified xsi:type="dcterms:W3CDTF">2026-05-23T19:48:18Z</dcterms:modified>
  <dc:title>Bible.com.au: Jeremiah 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