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aldeans next burned down the king’s palace and the people’s houses and tore down the walls of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the captain of the guards,  deported the rest of the people to Babylon #— #those who had remained in the city and those deserters who had defected to him along with the rest of the people who rema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Nebuzaradan, the captain of the guards, left in the land of Judah some of the poor people who owned nothing, and he gave them vineyards and fields at that time. Jeremiah Freed by Nebuchadnezz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peaking through Nebuzaradan, captain of the guards, King Nebuchadnezzar of Babylon gave orders concerning Jerem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after him. Don’t do him any harm, but do for him whatever he s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buzaradan, captain of the guards, Nebushazban the chief of staff, Nergal-sharezer the chief soothsayer, and all the captains of Babylon’s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d Jeremiah brought from the guard’s courtyard  and turned him over to Gedaliah  son of Ahikam,  son of Shaphan, to take him home. So he settled among his ow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had come to Jeremiah when he was confined in the guard’s courtya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ell Ebed-melech the Cushite,  ‘This is what the Lord of Armies, the God of Israel, says: I am about to fulfill my words for disaster and not for good against this city. They will take place before your eyes o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cue you on that day #— #this is the Lord’s declaration #— #and you will not be handed over to the men you dr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 to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deed, I will certainly deliver you so that you do not fall by the sword. Because you have trusted in me, you will retain your life like the spoils of war.  This is the Lord’s declarati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King Zedekiah of Judah, in the tenth month, King Nebuchadnezzar of Babylon advanced against Jerusalem with his entire army and laid siege to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ourth month of Zedekiah’s eleventh year, on the ninth day of the month, the city was broken int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officials of the king of Babylon entered and sat at the Middle Gate: Nergal-sharezer, Samgar, Nebusarsechim  the chief of staff, Nergal-sharezer the chief soothsayer, and all the rest of the officials of Babylon’s k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Zedekiah of Judah and all the fighting men saw them, they fled. They left the city at night by way of the king’s garden  through the city gate between the two walls. They left along the route to the Arab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Chaldean army pursued them and overtook Zedekiah in the plains of Jericho. They arrested him and brought him up to Nebuchadnezzar, Babylon’s king, at Riblah in the land of Hamath. The king passed sentence on him ther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Riblah the king of Babylon slaughtered Zedekiah’s sons before his eyes, and he also slaughtered all Judah’s nob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blinded Zedekiah and put him in bronze chains to take him to Babylon. ]]></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2026-07-23T22:02:48Z</dcterms:created>
  <dcterms:modified xsi:type="dcterms:W3CDTF">2026-07-23T22:02:48Z</dcterms:modified>
  <dc:title>Bible.com.au: Jeremiah 39:1-18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