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aldeans will then return and fight against this city. They will capture it and burn i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Lord says: Don’t deceive yourselves by saying, “The Chaldeans will leave us for good,” for they will not lea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deed, if you were to strike down the entire Chaldean army that is fighting with you,  and there remained among them only the badly wounded  men, each in his tent, they would get up and burn this city.’ ”Jeremiah’s Imprison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Chaldean army withdrew from Jerusalem because of Pharaoh’s arm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remiah started to leave Jerusalem to go to the land of Benjamin to claim his portion there  among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he was at the Benjamin Gate,  an officer of the guard was there, whose name was Irijah son of Shelemiah, son of Hananiah, and he apprehended the prophet Jeremiah, saying, “You are defecting to the Chalde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s a lie,” Jeremiah replied. “I am not defecting to the Chaldeans! ” Irijah would not listen to him but apprehended Jeremiah and took him to the officia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officials were angry at Jeremiah and beat him and placed him in jail in the house of Jonathan  the scribe, for it had been made into a pri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eremiah went into a cell in the dungeon  and stayed there many days.Jeremiah Summoned by Zedek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ing Zedekiah later sent for him and received him, and in his house privately asked him, “Is there a word from the Lord? ” “There is,” Jeremiah responded. He continued, “You will be handed over to the king of Babylo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s Last Day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eremiah said to King Zedekiah, “How have I sinned against you or your servants or these people that you have put me in pri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 are your prophets who prophesied to you, claiming, ‘The king of Babylon will not come against you and this lan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now please listen, my lord the king. May my petition come before you.  Don’t send me back to the house of Jonathan the scribe, or I will die t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King Zedekiah gave orders, and Jeremiah was placed in the guard’s courtyard.  He was given a loaf of bread each day from the bakers’ street until all the bread was gone from the city. So Jeremiah remained in the guard’s courty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Zedekiah son of Josiah  reigned as king in the land of Judah  in place of Coniah , son of Jehoiakim, for King Nebuchadnezzar of Babylon made him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nd his officers and the people of the land did not obey the words of the Lord that he spoke through the prophet Jerem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vertheless, King Zedekiah sent Jehucal  son of Shelemiah and Zephaniah  son of Maaseiah, the priest, to the prophet Jeremiah, requesting, “Please pray to the Lord our God on our behalf!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remiah was going about his daily tasks  among the people, for he had not yet been put into the pris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haraoh’s army had left Egypt,  and when the Chaldeans, who were besieging Jerusalem, heard the report, they withdrew from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rd of the Lord came to the prophet Jerem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the God of Israel, says: This is what you will say to Judah’s king,  who is sending you to inquire of me: ‘Watch: Pharaoh’s army, which has come out to help you,  is going to return to its own land of Egypt.]]></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2026-06-09T23:10:09Z</dcterms:created>
  <dcterms:modified xsi:type="dcterms:W3CDTF">2026-06-09T23:10:09Z</dcterms:modified>
  <dc:title>Bible.com.au: Jeremiah 37:1-21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