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604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3: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purify them from all the iniquity they have committed against me,  and I will forgive all the iniquities they have committed against me, rebelling against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city will bear on my behalf a name of joy, praise, and glory  before all the nations of the earth, who will hear of all the prosperity I will give them. They will tremble with awe because of all the good and all the peace  I will bring about for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what the Lord says: In this place, which you say is a ruin,  without people or animals #— #that is, in Judah’s cities and Jerusalem’s streets that are a desolation without people, without inhabitants, and without animals #— #there will be heard ag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 sound of joy and gladness, the voice of the groom and the bride,  and the voice of those saying,Give thanks to the Lord of Armies,for the Lord is good;his faithful love endures foreveras they bring thanksgiving sacrifices to the temple of the Lord. For I will restore the fortunes of the land as in former times, says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what the Lord of Armies says: In this desolate place #— #without people or animals #— #and in all its cities there will once more be a grazing land where shepherds may rest flock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flocks will again pass under the hands of the one who counts them  in the cities of the hill country,  the cities of the Judean foothills, the cities of the Negev, the land of Benjamin #— #the areas around Jerusalem and in Judah’s cities, says the Lord.God’s Covenant with Dav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ook, the days are coming” —this is the Lord’s declaration —“when I will fulfill the good promisethat I have spokenconcerning the house of Israeland the house of Judah.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ose days and at that timeI will cause a Righteous Branch to sprout up for David,and he will administer justiceand righteousness in the l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ose days Judah will be saved,and Jerusalem will dwell securely, and this is what she will be named:The Lord Is Our Righteousnes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is is what the Lord says: David will never fail to have a man sitting on the throne of the house of Israel.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Restor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evitical priests will never fail to have a man always before me to offer burnt offerings, to burn grain offerings, and to make sacrifice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word of the Lord came to Jerem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what the Lord says: If you can break my covenant with the day and my covenant with the night so that day and night cease to come at their regular tim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also my covenant with my servant David  may be broken. If that could happen, then he would not have a son reigning on his throne and the Levitical priests would not be my minister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as the stars of heaven cannot be counted, and the sand of the sea cannot be measured,  so too I will make innumerable the descendants of my servant David and the Levites who minister to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word of the Lord came to Jeremi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ave you not noticed what these people have said? They say, ‘The Lord has rejected the two families he had chosen.’  My people are treated with contempt and no longer regarded as a nation among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what the Lord says: If I do not keep my covenant with the day and with the night, and if I fail to establish the fixed order of heaven and earth,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I might also reject the descendants of Jacob and of my servant David. That is, I would not take rulers from his descendants to rule over the descendants of Abraham, Isaac, and Jacob. But in fact, I will restore their fortunes  and have compassion on them.”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he was still confined in the guard’s courtyard,  the word of the Lord came to Jeremiah a second ti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who made the earth,  the Lord who forms it to establish it,  the Lord is his name,  says thi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all to me and I will answer you  and tell you great and incomprehensible things you do not know.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is is what the Lord, the God of Israel, says concerning the houses of this city and the palaces of Judah’s kings, the ones torn down for defense against the assault ramps and the swor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eople coming to fight the Chaldeans will fill the houses with the corpses of their own men that I strike down in my wrath and fury. I have hidden my face  from this city because of all their evi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I will certainly bring health  and healing to it and will indeed heal them. I will let them experience the abundance  of true peac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restore the fortunes  of Judah and of Israel and will rebuild them as in former times. ]]></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2026-07-23T22:02:56Z</dcterms:created>
  <dcterms:modified xsi:type="dcterms:W3CDTF">2026-07-23T22:02:56Z</dcterms:modified>
  <dc:title>Bible.com.au: Jeremiah 33:1-26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