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9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2: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as the Lord had said, my cousin Hanamel came to the guard’s courtyard and urged me, ‘Please buy my field in Anathoth in the land of Benjamin, for you own the right of inheritance and redemption. Buy it for yourself.’ Then I knew that this was the word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bought the field in Anathoth from my cousin Hanamel, and I weighed out the silver to him  #— #seventeen shekels  of sil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recorded it on a scroll,  sealed it, called in witnesses, and weighed out the silver on the scal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took the purchase agreement #— #the sealed copy with its terms and conditions and the open copy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gave the purchase agreement to Baruch  son of Neriah, son of Mahseiah. I did this in the sight of my cousin  Hanamel, the witnesses who had signed the purchase agreement, and all the Judeans sitting in the guard’s courtya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charged Baruch in their s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what the Lord of Armies, the God of Israel, says: Take these scrolls #— #this purchase agreement with the sealed copy and this open copy #— #and put them in an earthen storage jar so they will last a long ti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is is what the Lord of Armies, the God of Israel, says: Houses, fields, and vineyards will again be bought in this lan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I had given the purchase agreement to Baruch, son of Neriah, I prayed to the Lor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h, Lord God! You yourself made the heavens and earth  by your great power  and with your outstretched arm. Nothing is too difficult for you!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s Land Purcha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show faithful love to thousands but lay the fathers’ iniquity on their sons’ laps after them,  great and mighty God  whose name is the Lord of Arm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one great in counsel and powerful in action. Your eyes are on all the ways of the children of men  in order to reward each person according to his ways and as the result of his action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performed signs and wonders in the land of Egypt  and still do today, both in Israel and among all mankind. You made a name  for yourself, as is the case to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brought your people Israel out of Egypt with signs and wonders, with a strong hand and an outstretched arm, and with great terror.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gave them this land you swore to give to their ancestors, a land flowing with milk and honey.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entered and possessed it, but they did not obey you or live according to your instructions.  They failed to perform all you commanded them to do,  and so you have brought all this disaster on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ook! Siege ramps  have come against the city to capture it, and the city, as a result of the sword, famine, and plague, has been handed over to the Chaldeans who are fighting against it. What you have spoken has happened. Look, you can see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t you, Lord God, have said to me, ‘Purchase the field and call in witnesses’ #— #even though the city has been handed over to the Chaldean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word of the Lord came to Jeremi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ook, I am the Lord, the God over every creature.  Is anything too difficult for m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at came to Jeremiah from the Lord in the tenth year of King Zedekiah  of Judah, which was the eighteenth year of Nebuchadnezzar.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this is what the Lord says: I am about to hand this city over to the Chaldeans,  to Babylon’s king Nebuchadnezzar, and he will capture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Chaldeans who are fighting against this city will come and set this city on fire. They will burn it, including the houses where incense has been burned to Baal on their rooftops and where drink offerings have been poured out to other gods to anger m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eir youth, the Israelites and Judeans have done nothing but what is evil in my sight! They have done nothing but anger me by the work of their hands”  #— #this is the Lord’s declaration #—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this city has caused my wrath and fury from the day it was built until now. I will therefore remove it from my presence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cause of all the evil the Israelites and Judeans have done to anger me #— #they, their kings,  their officials, their priests, and their prophets, the men of Judah, and the residents of Jerusal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have turned their backs to me and not their faces.  Though I taught them time and time again, , they do not listen and receive discipli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have placed their abhorrent things  in the house that bears my name and have defiled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have built the high places of Baal in Ben Hinnom Valley to sacrifice their sons and daughters in the fire  to Molech  #— #something I had not commanded them. I had never entertained the thought  that they do this detestable act causing Judah to si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w therefore, this is what the Lord, the God of Israel, says to this city about which you said, ‘It has been handed over to Babylon’s king through sword, famine, and plagu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will certainly gather them from all the lands where I have banished them in my anger, fury, and intense wrath, and I will return them to this place and make them live in safety.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at time, the army of the king of Babylon was besieging Jerusalem,  and the prophet Jeremiah was imprisoned in the guard’s courtyard  in the palace of the king of Juda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y will be my people, and I will be their God.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 will give them integrity of heart  and action  so that they will fear me always, for their good and for the good of their descendants after the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will make a permanent covenant with them:  I will never turn away from doing good to them, and I will put fear of me in their hearts so they will never again turn away from me.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 will take delight in them to do what is good for them, and with all my heart and mind I will faithfully plant them in this land.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For this is what the Lord says: Just as I have brought all this terrible disaster on these people,  so am I about to bring on them all the good I am promising th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ields will be bought in this land about which you are saying,  ‘It’s a desolation  without people or animals; it has been handed over to the Chaldeans!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ields will be purchased, the transaction written on a scroll and sealed,  and witnesses will be called on in the land of Benjamin,  in the areas surrounding Jerusalem, and in Judah’s cities #— #the cities of the hill country, the cities of the Judean foothills, and the cities of the Negev #— #because I will restore their fortunes.” This is the Lord’s declarati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ing Zedekiah of Judah had imprisoned him, saying, “Why are you prophesying as you do? You say, ‘This is what the Lord says: Look, I am about to hand this city over to Babylon’s king, and he will capture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ing Zedekiah of Judah will not escape from the Chaldeans; indeed, he will certainly be handed over to Babylon’s king. They will speak face to face  and meet eye to ey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will take Zedekiah to Babylon, where he will stay until I attend to him #— #this is the Lord’s declaration. For you will fight the Chaldeans, but you will not succeed.’ ”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remiah replied, “The word of the Lord came to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tch! Hanamel, the son of your uncle Shallum, is coming to you to say, ‘Buy my field in Anathoth  for yourself, for you own the right of redemption  to buy it.’]]></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2026-05-21T17:30:33Z</dcterms:created>
  <dcterms:modified xsi:type="dcterms:W3CDTF">2026-05-21T17:30:33Z</dcterms:modified>
  <dc:title>Bible.com.au: Jeremiah 32:1-44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