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I am going to bring them from the northern land.I will gather them from remote regions of the earth  —the blind and the lame will be with them, along with those who are pregnant and those about to give birth.They will return here as a great assembl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come weeping,but I will bring them back with consolation. ,I will lead them to wadis filled with water,by a smooth way where they will not stumble, for I am Israel’s Father,and Ephraim is my firstbor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tions, hear the word of the Lord,and tell it among the far off coasts and islands! Say, “The one who scattered Israel will gather him. He will watch over him as a shepherd guards his fl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s ransomed Jacoband redeemed him from the power of one stronger than h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hout for joy on the heights of Zion; they will be radiant with joy because of the Lord’s goodness,because of the grain, the new wine, the fresh oil, and because of the young of the flocks and herds.Their life will be like an irrigated garden,and they will no longer grow weak from hu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young women will rejoice with dancing,while young and old men rejoice together.I will turn their mourning into joy, give them consolation,and bring happiness out of grie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efresh the priests with an abundance, ,and my people will be satisfied with my goodness.This is the Lord’s declaration.Lament Turned to J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says:A voice was heard in Ramah, a lament with bitter weeping —Rachel weeping for her children,refusing to be comforted for her childrenbecause they are no mor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Keep your voice from weepingand your eyes from tears,for the reward for your work will come —this is the Lord’s declaration —and your children will return from the enemy’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is hope for your future  —this is the Lord’s declaration —and your children will return to their own territ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elationship with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 moaning,“You disciplined me, and I have been disciplinedlike an untrained calf. Take me back, so that I can return,for you, Lord, are my G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my return, I felt regret;After I was instructed, I struck my thigh in grief. I was ashamed and humiliated because I bore the disgrace of my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n’t Ephraim a precious son to me,a delightful child? Whenever I speak against him,I certainly still think about him.Therefore, my inner being yearns for him;I will truly have compassion on him. This is the Lord’s declaration.Repentance and Resto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road markers  for yourself;establish signposts!Keep the highway in mind,the way you have traveled.Return, Virgin Israel!Return to these cities of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turn here and there,faithless daughter? For the Lord creates something new in the land  —a female  will shelter  a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of Armies, the God of Israel, says: “When I restore their fortunes,  they will once again speak this word in the land of Judah and in its cities: ‘May the Lord bless you, righteous settlement,  holy mountai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ah and all its cities will live in it together #— #also farmers and those who move  with the flocks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 satisfy the thirsty person and feed all those who are weak.”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I awoke and looked around. My sleep had been most pleasant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the days are coming” #— #this is the Lord’s declaration #— #“when I will sow the house of Israel  and the house of Judah with the seed of people and the seed of anim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 #this is the Lord’s declaration #— #“I will be the God of all the families of Israel,  and they will be m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watched over them to uproot and to tear them down, to demolish and to destroy, and to cause disaster,  so will I watch over them to build and to plant them”  #— #this is the Lord’s declar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it will never again be said,‘The fathers have eaten sour grapes,and the children’s teeth are set on edg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ather, each will die for his own iniquity.  Anyone who eats sour grapes #— #his own teeth will be set on edge.The New Covena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ook, the days are coming”  #— #this is the Lord’s declaration #— #“when I will make a new covenant  with the house of Israel and with the house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one will not be like the covenant I made with their ancestors on the day I took them by the hand to lead them out of the land of Egypt #— #my covenant that they broke even though I am their master” , #— #the Lord’s declar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stead, this is the covenant I will make with the house of Israel after those days” #— #the Lord’s declaration. “I will put my teaching within them and write it on their hearts. I will be their God, and they will be my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one teach his neighbor or his brother, saying, ‘Know the Lord,’  for they will all know me, from the least to the greatest of them”  #— #this is the Lord’s declaration. “For I will forgive their iniquity  and never again remembe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says:The one who gives the sun for light by day,the fixed order of moon and stars for light by night,who stirs up the sea and makes its waves roar  —the Lord of Armies is his na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is fixed order departs from before me —this is the Lord’s declaration —only then will Israel’s descendants ceaseto be a nation before me foreve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Lord says:Only if the heavens above can be measuredand the foundations of the earth below explored,will I reject all of Israel’s descendantsbecause of all they have done —this is the Lord’s declar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The people who survived the swordfound favor in the wilderness. When Israel went to find res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ok, the days are coming” #— #the Lord’s declaration #— #“when the city  from the Tower of Hananel  to the Corner Gate  will be rebuilt for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measuring line will once again stretch out straight to the hill of Gareb  and then turn toward Go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valley #— #the corpses, the ashes, and all the fields as far as the Kidron Valley  to the corner of the Horse Gate  to the east #— #will be holy to the Lord. It will never be uprooted or demolished ag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to him  from far away.I have loved you with an everlasting love; therefore, I have continued to extend faithful love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I will build you so that you will be rebuilt,Virgin Israel. You will take up your tambourines again and go out in joyful dan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plant vineyards again on the mountains of Samaria;the planters will plant and will enjoy the frui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re will be a day when watchmen will call outin the hill country of Ephraim,“Come, let’s go up to Zion, to the Lord our God! ”God’s People Brought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is what the Lord says:Sing with joy for Jacob;shout for the foremost of the nations!Proclaim, praise, and say,“Lord, save your people, the remnant of Israel! ”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Jeremiah 31:1-40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