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his is the declaration of the Lord of Armies —I will break his yoke from your neck and tear off your chains, and strangers will never again enslave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serve the Lord their Godand David their king,whom I will raise up for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you, my servant Jacob, do not be afraid —this is the Lord’s declaration —and do not be discouraged, Israel,for without fail I will save you out of a distant place,your descendants, from the land of their captivity!Jacob will return and have calm and quietwith no one to frighten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will be with you —this is the Lord’s declaration —to save you! I will bring destruction on all the nationswhere I have scattered you;however, I will not bring destruction on you.I will discipline you justly,and I will by no means leave you unpunished. Healing Zion’s Wou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Your injury is incurable;your wound most sever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no defender for your case. There is no remedy for your sores,and no healing for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lovers have forgotten you; they no longer look for you,for I have struck you as an enemy would,with the discipline  of someone cruel, because of your enormous guiltand your innumerable s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do you cry out about your injury?Your pain has no cure!I have done these things to youbecause of your enormous guiltand your innumerable si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all who devoured you will be devoured, and all your adversaries #— #all of them —will go off into exile.Those who plunder you will be plundered,and all who raid you will be raid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bring you health and will heal you of your wounds —this is the Lord’s declaration —for they call you Outcast,Zion whom no one cares about.Restoration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from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says:I will certainly restore the fortunes  of Jacob’s tents and show compassion  on his dwellings.Every city will be rebuilt on its mound;every citadel will stand on its proper 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nksgiving will come out of them,a sound of rejoicing.I will multiply them, and they will not decrease; I will honor them, and they will not be insignific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children will be as in past days;his congregation will be established in my presence.I will punish all his oppresso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s leader will be one of them;his ruler will issue from him.I will invite him to me, and he will approach me, for who would otherwise risk his life to approach me?This is the Lord’s decla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be my people,and I will be your God. The Wrath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ook, a storm from the Lord! Wrath has gone out,a churning storm.It will whirl about the heads of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s burning anger will not turn backuntil he has completely fulfilled the purposes of his heart.In time to come you will understand 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Write on a scroll all the words that I have spoken to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look, the days are coming” #— #this is the Lord’s declaration #— #“when I will restore the fortunes  of my people Israel and Judah,”  says the Lord. “I will restore them to the land I gave to their ancestors and they will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words the Lord spoke to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We have heard a cry of terror,of dread #— #there is no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k and seewhether a male can give birth.Why then do I see every manwith his hands on his stomach like a woman in laborand every face turned pa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awful that day will be! There will be no other like it! It will be a time of trouble for Jacob,but he will be saved out of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2026-06-24T10:08:34Z</dcterms:created>
  <dcterms:modified xsi:type="dcterms:W3CDTF">2026-06-24T10:08:34Z</dcterms:modified>
  <dc:title>Bible.com.au: Jeremiah 30:1-24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