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presProps" Target="presProps.xml"/>
  <Relationship Id="rId32" Type="http://schemas.openxmlformats.org/officeDocument/2006/relationships/viewProps" Target="viewProps.xml"/>
  <Relationship Id="rId3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75915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3:1-2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  observed that it was because unfaithful Israel had committed adultery that I had sent her away and had given her a certificate of divorce.  Nevertheless, her treacherous sister Judah was not afraid but also went and prostituted herself.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ndifferent to  her prostitution, she defiled the land and committed adultery with stones  and trees.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Yet in spite of all this, her treacherous sister Judah didn’t return to me with all her heart  #— #only in pretense.”This is the Lord’s declaratio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Lord announced to me, “Unfaithful Israel has shown herself more righteous than treacherous Judah.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Go, proclaim these words to the north, and say,‘Return, unfaithful Israel. This is the Lord’s declaration.I will not look on you with anger, for I am unfailing in my love. This is the Lord’s declaration.I will not be angry forever. ]]></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Only acknowledge your guilt  —you have rebelled against the Lord your God. You have scattered your favors to strangersunder every green tree and have not obeyed me.This is the Lord’s declaratio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 ‘Return, you faithless children  #— #this is the Lord’s declaration #— #for I am your master, , and I will take you,  one from a city and two from a family, and I will bring you to Zio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I will give you shepherds who are loyal to me, , and they will shepherd you with knowledge and skill.]]></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hen you multiply and increase in the land,  in those days #— #this is the Lord’s declaration #— #no one will say again, “The ark of the Lord’s covenant.”  It will never come to mind, and no one will remember or miss it. Another one will not be made. ]]></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t that time Jerusalem will be called The Lord’s Throne,  and all the nations will be gathered to it,  to the name of the Lord in Jerusalem.  They will cease to follow the stubbornness of their evil heart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ges of Apostasy]]></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In those days the house of Judah will join with the house of Israel,  and they will come together from the land of the north to the land I have given your ancestors to inherit.’ ” True Repentanc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I thought, “How I long to make you my sonsand give you a desirable land,the most beautiful inheritance  of all the nations.”I thought, “You will call me ‘My Father’and never turn away from m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However, as a woman may betray her lover, so you have betrayed  me, house of Israel.This is the Lord’s declaratio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 sound is heard on the barren heights:the children of Israel weeping and begging for mercy,for they have perverted their way;they have forgotten the Lord their God. ]]></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Return, you faithless children.I will heal your unfaithfulness. “Here we are, coming to you,for you are the Lord our Go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Surely, falsehood comes from the hills,commotion from the mountains, but the salvation of Israelis only in the Lord our God. ]]></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From the time of our youththe shameful one  has consumedwhat our ancestors have worked for —their flocks and their herds,their sons and their daughter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Let us lie down in our shame;let our disgrace cover us. We have sinned against the Lord our God, both we and our ancestors,from the time of our youth even to this day. We have not obeyed the Lord our Go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f  a man divorces his wifeand she leaves him to marry another,can he ever return to her? Wouldn’t such a land  become totally defiled?But you!You have prostituted yourself with many partners  —can you return to me? This is the Lord’s declaratio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Look to the barren heights  and see.Where have you not been immoral?You sat waiting for them beside the highways like a nomad in the desert.You have defiled the landwith your prostitution and wickedness.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is is why the showers haven’t come  —why there has been no spring rain.You have the brazen look  of a prostitute and refuse to be ashamed.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aven’t you recently called to me, “My Father! You were my friend in my youth.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ill he bear a grudge forever? Will he be endlessly infuriated? ”This is what you have said,but you have done the evil thingsyou are capable of.Unfaithful Israel, Treacherous Judah]]></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n the days of King Josiah the Lord asked me, “Have you seen what unfaithful Israel has done? She has ascended every high hill and gone under every green tree to prostitute herself there.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 thought, ‘After she has done all these things, she will return to me.’  But she didn’t return, and her treacherous sister Judah  saw it.]]></a:t>
            </a:r>
          </a:p>
        </p:txBody>
      </p:sp>
    </p:spTree>
  </p:cSld>
  <p:clrMapOvr>
    <a:masterClrMapping/>
  </p:clrMapOvr>
</p:sld>
</file>

<file path=ppt/theme/theme1.xml><?xml version="1.0" encoding="utf-8"?>
<a:theme xmlns:a="http://schemas.openxmlformats.org/drawingml/2006/main" name="Theme89">
  <a:themeElements>
    <a:clrScheme name="Theme8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2026-05-25T21:01:21Z</dcterms:created>
  <dcterms:modified xsi:type="dcterms:W3CDTF">2026-05-25T21:01:21Z</dcterms:modified>
  <dc:title>Bible.com.au: Jeremiah 3:1-25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