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is is what the Lord of Armies, the God of Israel, says: “Don’t let your prophets who are among you  and your diviners deceive you,  and don’t listen to the dreams you elicit from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are prophesying falsely to you in my name. I have not sent them.”  This is the Lord’s decla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is what the Lord says: “When seventy years for Babylon are complete,  I will attend to you and will confirm my promise concerning you to restore you to this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know the plans I have for you”  #— #this is the Lord’s declaration #— #“plans for your well-being, not for disaster, to give you a future and a ho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call to me and come and pray to me, and I will listen to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seek me  and find me when you search for me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found by you” #— #this is the Lord’s declaration #— #“and I will restore your fortunes , and gather you from all the nations and places where I banished you” #— #this is the Lord’s declaration. “I will restore you to the place from which I deported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said, “The Lord has raised up prophets for us in Babyl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what the Lord says concerning the king sitting on David’s throne  and concerning all the people living in this city #— #that is, concerning your brothers who did not go with you into exi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the Lord of Armies says: “I am about to send sword, famine, and plague against them,  and I will make them like rotten figs that are inedible because they are so b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Letter to the Ex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pursue them with sword, famine, and plague. I will make them a horror to all the kingdoms of the earth #— #a curse and a desolation, an object of scorn and a disgrace among all the nations  where I have banished the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do this because they have not listened to my words” #— #this is the Lord’s declaration #— #“the words that I sent to them with my servants the prophets time and time again. , And you too have not listened.” This is the Lord’s declar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ar the word of the Lord, all you exiles I have sent from Jerusalem to Babyl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of Armies, the God of Israel, says about Ahab son of Kolaiah and concerning Zedekiah son of Maaseiah, the ones prophesying a lie to you in my name:  “I am about to hand them over to King Nebuchadnezzar of Babylon, and he will kill them before your very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sed on what happens to them, all the exiles of Judah who are in Babylon will create a curse  that says, ‘May the Lord make you like Zedekiah and Ahab, whom the king of Babylon roasted in the fire!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they have committed an outrage  in Israel by committing adultery with their neighbors’ wives and have spoken in my name a lie, which I did not command them. I am he who knows, and I am a witness.” This is the Lord’s declar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Shemaiah the Nehelamite you are to s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of Armies, the God of Israel, says: You  in your own name have sent out letters to all the people of Jerusalem, to the priest Zephaniah  son of Maaseiah, and to all the priests,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s appointed you priest in place of the priest Jehoiada to be the chief officer  in the temple of the Lord, responsible for every madman  who acts like a prophet. You must confine him in the stocks  and an iron coll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now, why have you not rebuked Jeremiah of Anathoth who has been acting like a prophet among you?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text of the letter  that the prophet Jeremiah sent from Jerusalem to the remaining exiled elders, the priests, the prophets, and all the people Nebuchadnezzar  had deported from Jerusalem to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he has sent word to us in Babylon, claiming, “The exile will be long. Build houses and settle down. Plant gardens and eat their produce.” ’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priest Zephaniah read this letter in the hearing of the prophet Jeremiah.A Message about Shema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d a message to all the exiles, saying, ‘This is what the Lord says concerning Shemaiah the Nehelamite. Because Shemaiah prophesied to you, though I did not send him, and made you trust a li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says: I am about to punish Shemaiah the Nehelamite and his descendants. There will not be even one of his descendants living among these people,  nor will any ever see the good that I will bring to my people #— #this is the Lord’s declaration #— #for he has preached rebellion against the Lord.’ ”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after King Jeconiah, , the queen mother, the court officials, the officials of Judah and Jerusalem, the craftsmen, and the metalsmiths had lef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ent the letter with Elasah son of Shaphan and Gemariah son of Hilkiah,  whom Zedekiah king of Judah sent to Babylon to King Nebuchadnezzar of Babylon. The letter sta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of Armies, the God of Israel, says to all the exiles I deported from Jerusalem to Babyl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houses and live in them.  Plant gardens and eat their produ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d wives for yourselves, and have sons and daughters. Find wives for your sons and give your daughters to men in marriage so that they may bear sons and daughters. Multiply there; do not decreas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rsue the well-being  of the city I have deported you to. Pray to the Lord on its behalf,  for when it thrives, you will thriv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2026-05-24T14:13:03Z</dcterms:created>
  <dcterms:modified xsi:type="dcterms:W3CDTF">2026-05-24T14:13:03Z</dcterms:modified>
  <dc:title>Bible.com.au: Jeremiah 29:1-32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