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28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is is what the Lord of Armies says: ‘Because you have not obeyed my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going to send for all the families of the north’  #— #this is the Lord’s declaration #— #‘and send for my servant  Nebuchadnezzar king of Babylon, and I will bring them against this land, against its residents, and against all these surrounding nations, and I will completely destroy them and make them an example of horror  and scorn, and ruins forev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eliminate the sound of joy and gladness from them #— #the voice of the groom and the bride,  the sound of the millstones and the light of the l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hole land will become a desolate ruin, and these nations will serve the king of Babylon for seventy year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seventy years are completed, I will punish the king of Babylon and that nation’ #— #this is the Lord’s declaration #— #‘the land of the Chaldeans, for their iniquity, and I will make it a ruin forev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ring on that land all my words I have spoken against it, all that is written in this book that Jeremiah prophesied against all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nations and great kings will enslave them, and I will repay them according to their deeds and the work of their hands.’ ” The Cup of God’s Wr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the God of Israel, said to me: “Take this cup of the wine of wrath from my hand and make all the nations to whom I am sending you drink from i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ill drink, stagger,  and go out of their minds because of the sword I am sending among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cup from the Lord’s hand and made all the nations to whom the Lord sent me drink from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ty-Year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rusalem and the other cities of Judah, its kings and its officials, to make them a desolate ruin, an example for scorn and cursing #— #as it is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his officers, his leaders, all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mixed peoples;all the kings of the land of Uz;all the kings of the land of the Philistines #— #Ashkelon, Gaza, Ekron, and the remnant of Ashd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Moab, and the Ammon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kings of Tyre,all the kings of Sidon,and the kings of the coasts and islan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Tema, Buz, and all those who clip the hair on their templ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kings of Arabia,and all the kings of the mixed peoples who have settled in the dese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kings of Zimri,all the kings of Elam,and all the kings of Med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 kings of the north, both near and far from one another;that is, all the kingdoms of the world throughout the earth.Finally, the king of Sheshak , will drink after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you are to say to them, ‘This is what the Lord of Armies, the God of Israel, says: Drink,  get drunk, and vomit. Fall down and never get up again, as a result of the sword I am sending among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concerning all the people of Judah in the fourth year of Jehoiakim  son of Josiah, king of Judah (which was the first year of King Nebuchadnezzar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y refuse to accept the cup from your hand and drink, you are to say to them, ‘This is what the Lord of Armies says: You must drin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am already bringing disaster  on the city that bears my name,  so how could you possibly go unpunished? You will not go unpunished, for I am summoning a sword against all the inhabitants of the earth. This is the declaration of the Lord of Armies.’ Judgment on the Whole Wor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you are to prophesy all these things to them, and say to them:The Lord roars from on high;he makes his voice heard from his holy dwelling. He roars loudly over his grazing land;he calls out with a shout, like those who tread grapes,against all the inhabitants of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umult reaches to the ends of the earthbecause the Lord brings a case against  the nations.He enters into judgment with all humanity. As for the wicked, he hands them over to the sword —this is the Lord’s declar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of Armies says:Pay attention! Disaster spreadsfrom nation to nation.A huge storm is stirred upfrom the ends of the earth.”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slain by the Lord on that day will be scattered from one end of the earth to the other. They will not be mourned,  gathered, or buried. They will be like manure on the soil’s surfa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il, you shepherds, and cry out.Roll in the dust,  you leaders of the flock.Because the days of your slaughter have come, you will fall and become shattered like a precious va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light will be impossible for the shepherds,and escape, for the leaders of the flo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ar the sound of the shepherds’ cry,the wail of the leaders of the flock,for the Lord is destroying their pastu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aceful grazing land will become lifelessbecause of the Lord’s burning ang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ophet Jeremiah spoke concerning all the people of Judah and all the residents of Jerusalem as follow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s left his den like a lion,for their land has become a desolationbecause of the sword  of the oppressor, because of his burning a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thirteenth year of Josiah son of Amon,  king of Judah, until this very day #— #twenty-three years #— #the word of the Lord has come to me, and I have spoken to you time and time again, , but you have not obe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ent all his servants the prophets to you time and time again,  but you have not obeyed or even paid atten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nnounced, ‘Turn, each of you, from your evil way of life and from your evil deeds.  Live in the land the Lord gave to you and your ancestors long ago and forev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follow other gods to serve them and to bow in worship to them,  and do not anger me by the work of your hands.  Then I will do you no ha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ut you have not obeyed me’ #— #this is the Lord’s declaration #— #‘with the result that you have angered me by the work of your hands and brought disaster on yourselve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2026-07-13T03:13:38Z</dcterms:created>
  <dcterms:modified xsi:type="dcterms:W3CDTF">2026-07-13T03:13:38Z</dcterms:modified>
  <dc:title>Bible.com.au: Jeremiah 25:1-38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