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for the bad figs, so bad they are inedible,  this is what the Lord says: In this way I will deal with King Zedekiah of Judah, his officials, and the remnant of Jerusalem #— #those remaining in this land or living in the land of Egyp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m an object of horror  and a disaster to all the kingdoms of the earth, an example for disgrace, scorn, ridicule,  and cursing, wherever I have banished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end the sword, famine, and plague  against them until they have perished from the land I gave to them and thei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od and the Bad Fi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King Nebuchadnezzar of Babylon had deported Jeconiah  son of Jehoiakim king of Judah, the officials of Judah, and the craftsmen and metalsmiths  from Jerusalem and had brought them to Babylon, the Lord showed me two baskets of figs  placed in front of the templ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basket contained very good figs, like early figs,  but the other basket contained very bad figs, so bad they were inedi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me, “What do you see, Jeremiah? ”I said, “Figs! The good figs are very good, but the bad figs are extremely bad, so bad they are inedi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the God of Israel, says: Like these good figs, so I regard as good the exiles from Judah I sent away from this place to the land of the Chalde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keep my eyes on them for their good  and will return them to this land. I will build them up and not demolish them; I will plant them and not uproot the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give them a heart to know me,  that I am the Lord. They will be my people, and I will be their God because they will return to me with all their heart. ]]></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2026-08-03T16:17:11Z</dcterms:created>
  <dcterms:modified xsi:type="dcterms:W3CDTF">2026-08-03T16:17:11Z</dcterms:modified>
  <dc:title>Bible.com.au: Jeremiah 24:1-10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