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38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3: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As the Lord lives, who brought and led the descendants of the house of Israel from the land of the north and from all the other countries where I  had banished them.’ They will dwell once more in their own land.” False Prophets Condemn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ncerning the prophets:My heart is broken within me, and all my bones tremble.I have become like a drunkard,like a man overcome by wine,because of the Lord,because of his holy wo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and is full of adulterers; the land mourns  because of the curse, and the grazing lands in the wilderness have dried up.Their way of life  has become evil,and their power is not rightly u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both prophet and priest are ungodly, even in my house  I have found their evil.This is the Lord’s declar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eir way will seemlike slippery paths in the gloom. They will be driven away and fall down there,for I will bring disaster on them,the year of their punishment. This is the Lord’s declar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mong the prophets of SamariaI saw something disgusting:They prophesied by Baaland led my people Israel astra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mong the prophets of Jerusalem alsoI saw a horrible thing: They commit adultery and walk in lies.They strengthen the hands of evildoers,and none turns his back on evil.They are all like Sodom  to me;Jerusalem’s residents are like Gomorr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this is what the Lord of Armies says concerning the prophets:I am about to feed them wormwood and give them poisoned water to drink, for from the prophets of Jerusalemungodliness  has spread throughout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 of Armies says: “Do not listen to the words of the prophets who prophesy to you. They are deluding you. They speak visions from their own minds,  not from the Lord’s mouth.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keep on saying to those who despise me,  ‘The Lord has spoken: You will have peace.’  They have said to everyone who follows the stubbornness of his heart, ‘No harm will come to you.’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and His Shee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who has stood in the council  of the Lordto see and hear his word?Who has paid attention to his word and obey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ok, a storm from the Lord! Wrath has gone out,a whirling storm.It will whirl about the heads of the wick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s anger will not turn away until he has completely fulfilled the purposes of his heart.In time to come you will understand it clearly.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did not send out these prophets, yet they ran. I did not speak to them,yet they prophes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they had really stood in my council,they would have enabled my people to hear my wordsand would have turned them from their evil waysand their evil deed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m I a God who is only near”  #— #this is the Lord’s declaration #— #“and not a God who is far a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an a person hide in secret places where I cannot see him? ”  #— #the Lord’s declaration. “Do I not fill the heavens and the earth? ”  #— #the Lord’s declar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heard what the prophets who prophesy a lie in my name have said: ‘I had a dream! I had a dream! ’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 long will this continue in the minds of the prophets prophesying lies, prophets of the deceit of their own min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rough their dreams that they tell one another, they plan to cause my people to forget my name as their ancestors forgot my name through Baal worship.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shepherds who destroy and scatter the sheep of my pasture! ”  This is the Lord’s declara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prophet who has only a dream should recount the dream, but the one who has my word should speak my word truthfully, for what is straw compared to grain? ” #— #this is the Lord’s declara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s not my word like fire” #— #this is the Lord’s declaration #— #“and like a hammer that pulverizes roc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take note! I am against the prophets”  #— #the Lord’s declaration #— #“who steal my words from each ot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am against the prophets” #— #the Lord’s declaration #— #“who use their own tongues to make a declara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am against those who prophesy false dreams”  #— #the Lord’s declaration #— #“telling them and leading my people astray with their reckless lies. It was not I who sent or commanded them, and they are of no benefit at all  to these people” #— #this is the Lord’s declaration.The Burden of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when these people or a prophet or a priest asks you, ‘What is the burden  of the Lord? ’ you will respond to them, ‘What is the burden? I will throw you away! This is the Lord’s declarat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for the prophet, priest, or people who say, ‘The burden of the Lord,’ I will punish that man and his househol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what each man is to say to his friend and to his brother: ‘What has the Lord answered? ’ or ‘What has the Lord spoken?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no longer refer to  the burden of the Lord, for each man’s word becomes his burden and you pervert the words of the living God, the Lord of Armies, our G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ay to the prophet, ‘What has the Lord answered you? ’ or ‘What has the Lord spoke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fore, this is what the Lord, the God of Israel, says about the shepherds who tend my people: You have scattered my flock,  banished them, and have not attended to them.  I am about to attend to you because of your evil acts” #— #this is the Lord’s declarati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if you say, ‘The burden of the Lord,’ then this is what the Lord says: Because you have said, ‘The burden of the Lord,’ and I specifically told you not to say, ‘The burden of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will surely forget you.  I will throw you away from my presence #— #both you and the city that I gave you and your ancestor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will bring on you everlasting disgrace and humiliation  that will never be forgott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gather the remnant of my flock from all the lands where I have banished them,  and I will return them to their grazing land. They will become fruitful and numerou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raise up shepherds over them who will tend them.  They will no longer be afraid or discouraged, nor will any be missing.”  This is the Lord’s declaration.The Righteous Branch of Dav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ok, the days are coming”  #— #this is the Lord’s declaration —“when I will raise up a Righteous Branch for David. He will reign wisely as kingand administer justice and righteousness in the lan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his days Judah will be saved,and Israel will dwell securely. This is the name he will be called:The Lord Is Our Righteousnes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ok, the days are coming”  #— #the Lord’s declaration #— #“when it will no longer be said, ‘As the Lord lives  who brought the Israelites from the land of Egypt,’]]></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2026-05-27T18:45:45Z</dcterms:created>
  <dcterms:modified xsi:type="dcterms:W3CDTF">2026-05-27T18:45:45Z</dcterms:modified>
  <dc:title>Bible.com.au: Jeremiah 23:1-40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