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82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the Lord lives, who brought and led the descendants of the house of Israel from the land of the north and from all the other countries where I  had banished them.’ They will dwell once more in their own land.” False Prophets Condem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cerning the prophets:My heart is broken within me, and all my bones tremble.I have become like a drunkard,like a man overcome by wine,because of the Lord,because of his holy w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is full of adulterers; the land mourns  because of the curse, and the grazing lands in the wilderness have dried up.Their way of life  has become evil,and their power is not rightly u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both prophet and priest are ungodly, even in my house  I have found their evil.This is the Lord’s declar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ir way will seemlike slippery paths in the gloom. They will be driven away and fall down there,for I will bring disaster on them,the year of their punishment. This is the Lord’s declar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ong the prophets of SamariaI saw something disgusting:They prophesied by Baaland led my people Israel astra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ong the prophets of Jerusalem alsoI saw a horrible thing: They commit adultery and walk in lies.They strengthen the hands of evildoers,and none turns his back on evil.They are all like Sodom  to me;Jerusalem’s residents are like Gomor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is is what the Lord of Armies says concerning the prophets:I am about to feed them wormwood and give them poisoned water to drink, for from the prophets of Jerusalemungodliness  has spread throughout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of Armies says: “Do not listen to the words of the prophets who prophesy to you. They are deluding you. They speak visions from their own minds,  not from the Lord’s mout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keep on saying to those who despise me,  ‘The Lord has spoken: You will have peace.’  They have said to everyone who follows the stubbornness of his heart, ‘No harm will come to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nd His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o has stood in the council  of the Lordto see and hear his word?Who has paid attention to his word and obey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ok, a storm from the Lord! Wrath has gone out,a whirling storm.It will whirl about the heads of the wick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s anger will not turn away until he has completely fulfilled the purposes of his heart.In time to come you will understand it clearl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d not send out these prophets, yet they ran. I did not speak to them,yet they prophes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they had really stood in my council,they would have enabled my people to hear my wordsand would have turned them from their evil waysand their evil deed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I a God who is only near”  #— #this is the Lord’s declaration #— #“and not a God who is far a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a person hide in secret places where I cannot see him? ”  #— #the Lord’s declaration. “Do I not fill the heavens and the earth? ”  #— #the Lord’s declar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heard what the prophets who prophesy a lie in my name have said: ‘I had a dream! I had a dream! ’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long will this continue in the minds of the prophets prophesying lies, prophets of the deceit of their own mi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rough their dreams that they tell one another, they plan to cause my people to forget my name as their ancestors forgot my name through Baal worship.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shepherds who destroy and scatter the sheep of my pasture! ”  This is the Lord’s declar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 who has only a dream should recount the dream, but the one who has my word should speak my word truthfully, for what is straw compared to grain? ” #— #this is the Lord’s declar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not my word like fire” #— #this is the Lord’s declaration #— #“and like a hammer that pulverizes ro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ake note! I am against the prophets”  #— #the Lord’s declaration #— #“who steal my words from each 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am against the prophets” #— #the Lord’s declaration #— #“who use their own tongues to make a declar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against those who prophesy false dreams”  #— #the Lord’s declaration #— #“telling them and leading my people astray with their reckless lies. It was not I who sent or commanded them, and they are of no benefit at all  to these people” #— #this is the Lord’s declaration.The Burden of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when these people or a prophet or a priest asks you, ‘What is the burden  of the Lord? ’ you will respond to them, ‘What is the burden? I will throw you away! This is the Lord’s declar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for the prophet, priest, or people who say, ‘The burden of the Lord,’ I will punish that man and his househo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each man is to say to his friend and to his brother: ‘What has the Lord answered? ’ or ‘What has the Lord spoken?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no longer refer to  the burden of the Lord, for each man’s word becomes his burden and you pervert the words of the living God, the Lord of Armies, our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ay to the prophet, ‘What has the Lord answered you? ’ or ‘What has the Lord spoke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is is what the Lord, the God of Israel, says about the shepherds who tend my people: You have scattered my flock,  banished them, and have not attended to them.  I am about to attend to you because of your evil acts” #— #this is the Lord’s declar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you say, ‘The burden of the Lord,’ then this is what the Lord says: Because you have said, ‘The burden of the Lord,’ and I specifically told you not to say, ‘The burden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surely forget you.  I will throw you away from my presence #— #both you and the city that I gave you and your ancesto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on you everlasting disgrace and humiliation  that will never be forgot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ather the remnant of my flock from all the lands where I have banished them,  and I will return them to their grazing land. They will become fruitful and numerou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raise up shepherds over them who will tend them.  They will no longer be afraid or discouraged, nor will any be missing.”  This is the Lord’s declaration.The Righteous Branch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ok, the days are coming”  #— #this is the Lord’s declaration —“when I will raise up a Righteous Branch for David. He will reign wisely as kingand administer justice and righteousness in the l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his days Judah will be saved,and Israel will dwell securely. This is the name he will be called:The Lord Is Our Righteousnes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the days are coming”  #— #the Lord’s declaration #— #“when it will no longer be said, ‘As the Lord lives  who brought the Israelites from the land of Egypt,’]]></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2026-07-27T22:40:21Z</dcterms:created>
  <dcterms:modified xsi:type="dcterms:W3CDTF">2026-07-27T22:40:21Z</dcterms:modified>
  <dc:title>Bible.com.au: Jeremiah 23:1-40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