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ny nations will pass by this city and ask one another, ‘Why did the Lord do such a thing to this great cit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answer, ‘Because they abandoned the covenant  of the Lord their God and bowed in worship to other gods and served them.’ ” A Message concerning Shallu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weep for the dead;do not mourn for him.Weep bitterly for the one who has gone away,for he will never return againand see his native lan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is is what the Lord says concerning Shallum  son of Josiah, king of Judah, who became king in place of his father Josiah, and who has left this place: “He will never return here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e will die in the place where they deported him, never seeing this land again.”A Message concerning Jehoiak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e for the one who builds his palacethrough unrighteousness, his upstairs rooms through injustice,who makes his neighbor serve without payand will not give him his wag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says, “I will build myself a massive palace,with spacious upstairs rooms.”He will cut windows  in it,and it will be paneled with cedar and painted bright 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re you a king because you excel in cedar?Didn’t your father eat and drinkand administer justice and righteousness? Then it went well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ook up the case of the poor and needy; then it went well.Is this not what it means to know me?This is the Lord’s declar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you have eyes and a heart for nothingexcept your own dishonest profit,shedding innocent bloodand committing extortion and oppressi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against Sinful K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is is what the Lord says concerning Jehoiakim  son of Josiah, king of Judah:They will not mourn for him, saying,“Woe, my brother! ” or “Woe, my sister! ”They will not mourn for him, saying,“Woe, lord! Woe, his majest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ill be buried like a donkey, dragged off and thrownoutside Jerusalem’s ga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up to Lebanon and cry out;raise your voice in Bashan;cry out from Abarim, for all your lovers  have been crushe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spoke to you when you were secure.You said, “I will not listen.”This has been your way since youth; indeed, you have never listened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wind will take charge of  all your shepherds,and your lovers will go into captivity.Then you will be ashamed and humiliated because of all your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residents of Lebanon,nestled among the cedars,how you will groan  when pains come on you,agony like a woman in labor. A Message concerning Con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I live” #— #this is the Lord’s declaration #— #“though you, Coniah , son of Jehoiakim, the king of Judah, were a signet ring  on my right hand, I would tear you from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fact, I will hand you over to those you dread,  who intend to take your life, to Nebuchadnezzar king of Babylon and the Chalde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hurl you and the mother who gave birth  to you into another land,  where neither of you were born, and there you will both di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will never return to the land they long to return t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 “Go down to the palace of the king of Judah and announce this word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 this man Coniah a despised, shattered pot, a jar no one wants?Why are he and his descendants hurled outand cast into a land they have not know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arth, earth, earth,hear the word of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what the Lord says:Record this man as childless, a man who will not be successful in his lifetime.None of his descendants will succeedin sitting on the throne of David or ruling again in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to say, ‘Hear the word of the Lord, king of Judah, you who sit on the throne of David  #— #you, your officers, and your people who enter these ga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Lord says: Administer justice and righteousness.  Rescue the victim of robbery from his oppressor.  Don’t exploit or brutalize the resident alien, the fatherless, or the widow.  Don’t shed innocent blood in this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you conscientiously carry out this word, then kings sitting on David’s throne will enter through the gates of this palace  riding on chariots and horses #— #they, their officers, and their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you do not obey these words, then I swear by myself  #— #this is the Lord’s declaration #— #that this house will become a ruin.’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is is what the Lord says concerning the house of the king of Judah:“You are like Gilead  to me,or the summit of Lebanon,but I will certainly turn you into a wilderness,uninhabited ci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set apart destroyers  against you,each with his weapons.They will cut down the choicest of your cedarsand throw them into the fire.]]></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2026-06-12T03:12:13Z</dcterms:created>
  <dcterms:modified xsi:type="dcterms:W3CDTF">2026-06-12T03:12:13Z</dcterms:modified>
  <dc:title>Bible.com.au: Jeremiah 22:1-30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