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2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ell this people, ‘This is what the Lord says: Look, I am setting before you the way of life and the way of deat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oever stays in this city will die by the sword, famine, and plague, but whoever goes out and surrenders to the Chaldeans who are besieging you will live and will retain his life like the spoils of wa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 have set my face against this city to bring disaster and not good  #— #this is the Lord’s declaration. It will be handed over to the king of Babylon, who will burn i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o the house of the king of Judah say this: ‘Hear the word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ouse of David, this is what the Lord says:Administer justice every morning,and rescue the victim of robberyfrom his oppressor, or my anger will flare up like fireand burn unquenchablybecause of your evil dee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ware! I am against you, you who sit above the valley,you atop the rocky plateau —this is the Lord’s declaration —you who say, “Who can come down against us? Who can enter our hiding place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punish you according to what you have done  —this is the Lord’s declaration.I will kindle a fire in your forest that will consume everything around it.’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Zedekiah’s Request Den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at came to Jeremiah from the Lord when King Zedekiah sent Pashhur  son of Malchijah and the priest Zephaniah  son of Maaseiah to Jeremiah, ask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quire of the Lord on our behalf, since King Nebuchadnezzar , of Babylon is making war against us. Perhaps the Lord will perform for us something like all his past wondrous works so that Nebuchadnezzar will withdraw from 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eremiah answered, “This is what you are to say to Zedeki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at the Lord, the God of Israel, says: I am about to repel the weapons of war in your hands,  those you are using to fight the king of Babylon and the Chaldeans  who are besieging you outside the wall, and I will bring them into the center of this cit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myself will fight against you  with an outstretched hand and a strong arm,  with anger, fury, and intense wr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trike the residents of this city, both people and animals. They will die in a severe pla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ward #— #this is the Lord’s declaration #— #King Zedekiah of Judah, his officers, and the people #— #those in this city who survive the plague, the sword, and the famine #— #I will hand over to King Nebuchadnezzar of Babylon,  to their enemies, yes, to those who intend to take their lives. He will put them to the sword; he won’t spare them or show pity or compassion.’ A Warning for the People]]></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2026-07-24T06:52:14Z</dcterms:created>
  <dcterms:modified xsi:type="dcterms:W3CDTF">2026-07-24T06:52:14Z</dcterms:modified>
  <dc:title>Bible.com.au: Jeremiah 21:1-14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