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7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0: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whenever I speak, I cry out,I proclaim, “Violence and destruction! ” so the word of the Lord has become myconstant disgrace and deris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say, “I won’t mention himor speak any longer in his name.” But his message becomes a fire burning in my heart, shut up in my bones.I become tired of holding it in, and I cannot prevai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 have heard the gossip of many people,“Terror is on every side! Report him; let’s report him! ”Everyone I trusted  watches for my fall. “Perhaps he will be deceivedso that we might prevail against himand take our vengeance on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Lord is with me like a violent warrior. Therefore, my persecutors will stumble and not prevail.Since they have not succeeded, they will be utterly shamed,an everlasting humiliation that will never be forgotten.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ord of Armies, testing the righteousand seeing the heart  and mind,let me see your vengeance on them,for I have presented my case to you.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ing to the Lord!Praise the Lord,for he rescues the life of the needyfrom evil people.Jeremiah’s Lame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y the day I was bornbe cursed. May the day my mother bore menever be bless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ay the man be cursedwho brought the news to my father, saying,“A male child is born to you,”bringing him great jo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t that man be like the citiesthe Lord demolished without compassion. Let him hear an outcry in the morning and a war cry at noonti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cause he didn’t kill me in the womb so that my mother might have been my grave,her womb eternally pregna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 Beaten by Pashhu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y did I come out of the wombto see only struggle and sorrow, to end my life in sha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shhur the priest,  the son of Immer  and chief official in the temple of the Lord, heard Jeremiah prophesying these thing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Pashhur had the prophet Jeremiah beaten and put him in the stocks  at the Upper Benjamin Gate  in the Lord’s tem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next day, when Pashhur released Jeremiah from the stocks, Jeremiah said to him, “The Lord does not call you Pashhur, but Terror Is on Every Sid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is is what the Lord says, ‘I am about to make you a terror to both yourself and those you love.  They will fall by the sword of their enemies before your very eyes.  I will hand Judah over to the king of Babylon, and he will deport them to Babylon and put them to the sw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give away all the wealth  of this city, all its products  and valuables. Indeed, I will hand all the treasures of the kings of Judah over to their enemies. They will plunder them, seize them, and carry them off to Babylon.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for you, Pashhur, and all who live in your house, you will go into captivity. You will go to Babylon.  There you will die, and there you will be buried, you and all your friends to whom you prophesied lies.’ ” Jeremiah Compelled to Preac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deceived  me, Lord, and I was deceived.You seized me and prevailed.I am a laughingstock all the time; everyone ridicules me.]]></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2026-08-03T16:11:11Z</dcterms:created>
  <dcterms:modified xsi:type="dcterms:W3CDTF">2026-08-03T16:11:11Z</dcterms:modified>
  <dc:title>Bible.com.au: Jeremiah 20:1-18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