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quit asking, “Where is the Lord? ”The experts in the law no longer knew me, and the rulers  rebelled against me.The prophets prophesied by  Baal and followed useless idol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bring a case against you again.This is the Lord’s declaration.I will bring a case against your children’s childr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ross over to the coasts of Cyprus , and take a look.Send someone to Kedar  and consider carefully;see if there has ever been anything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 a nation ever exchanged its gods? (But they were not gods! )Yet my people have exchanged their  Gloryfor useless ido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ppalled at this, heavens; be shocked and utterly desolated!This is the Lord’s decla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a double evil:They have abandoned me, the fountain of living water, and dug cisterns for themselves #— #cracked cisterns that cannot hold water. Consequences of Aposta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lave?Was he born into slavery? Why else has he become a pr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have roared at him; they have roared loudly.They have laid waste his land. His cities are in ruins, without inhabit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of Memphis and Tahpanhes have also broken your sk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you not brought this on yourself by abandoning the Lord your Godwhile he was leading you along th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ccused of Aposta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at will you gainby traveling along the way to Egypt to drink the water of the Nile? What will you gainby traveling along the way to Assyria to drink the water of the Euphrat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own evil will discipline you; your own apostasies will reprimand you.Recognize  how evil and bitter  it isfor you to abandon the Lord your Godand to have no fear of me.This is the declarationof the Lord God of Ar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long ago I  broke your yoke; I  tore off your chains.You insisted, “I will not serve! ”On every high hilland under every green tree you lay down like a prostitut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lanted you, a choice vine from the very best seed.How then could you turn intoa degenerate, foreign vin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you wash with lyeand use a great amount of bleach, ,the stain of your iniquity is still in front of me. This is the Lord God’s declar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 you protest, “I am not defiled;I have not followed the Baals”? Look at your behavior in the valley;acknowledge what you have done. You are a swift young cameltwisting and turning on her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donkey  at home  in the wilderness.She sniffs the wind in the heat of her desire.Who can control her passion?All who look for her will not become weary;they will find her in her mating seas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eep your feet from going bareand your throat from thirst.But you say, “It’s hopeless; I love strangers, and I will continue to foll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 the shame of a thief when he is caught,so the house of Israel has been put to shame. They, their kings, their officials,their priests, and their prophet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o a tree, “You are my father,”and to a stone, “You gave birth to me.”For they have turned their back to meand not their face, yet in their time of disaster  they beg,“Rise up and save 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your gods you made for yourself?Let them rise up and save you in your time of disaster if they can,for your gods are as numerous as your cities, Judah.Judgment Deser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do you bring a case against me? All of you have rebelled against me.This is the Lord’s declar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have struck down your children in vain;they would not accept discipline. Your own sword has devoured your prophets like a ravaging l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il generation, pay attention to the word of the Lord!Have I been a wilderness to Israelor a land of dense darkness? Why do my people claim,“We will go where we want; we will no longer come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young woman forget her jewelry or a bride her wedding sash?Yet my people have forgotten me for countless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skillfully you pursue love;you also teach evil women your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reover, your skirts are stainedwith the blood of the innocent poor. You did not catch them breaking and entering. But in spite of all these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claim, “I am innocent. His anger is sure to turn away from me.”But I will certainly judge youbecause you have said, “I have not sinne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 unstable you are, constantly changing your ways!You will be put to shame by Egypt just as you were put to shame by Assy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reover, you will be led out from herewith your hands on your head since the Lord has rejected those you trust; you will not succeed even with their hel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announce directly to Jerusalem that this is what the Lord says:I remember the loyalty of your youth, your love as a bride —how you followed me in the wilderness,in a land not s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y to the Lord, the firstfruits of his harvest. All who ate of it found themselves guilty; disaster came on them.”This is the Lord’s decla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e word of the Lord, house of Jacoband all families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What fault did your ancestors find in me that they went so far from me,followed worthless idols, and became worthless themselv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topped asking, “Where is the Lordwho brought us from the land of Egypt,who led us through the wilderness, through a land of deserts and ravines,through a land of drought and darkness, a land no one traveled throughand where no one liv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you to a fertile land to eat its fruit and bounty,but after you entered, you defiled my land; you made my inheritance  detestabl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2026-07-24T06:51:49Z</dcterms:created>
  <dcterms:modified xsi:type="dcterms:W3CDTF">2026-07-24T06:51:49Z</dcterms:modified>
  <dc:title>Bible.com.au: Jeremiah 2:1-37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