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9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make this city desolate, an object of scorn. Everyone who passes by it will be appalled and scoff because of all its wound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m eat the flesh of their sons and their daughters, and they will eat each other’s flesh in the distressing siege inflicted on them by their enemies who intend to take their lif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you are to shatter the jar in the presence of the people going with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ou are to proclaim to them, ‘This is what the Lord of Armies says: I will shatter these people and this city, like one shatters a potter’s jar that can never again be mended. They will bury the dead in Topheth because there is no other place for burial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what I will do to this place #— #this is the declaration of the Lord #— #and to its residents, making this city like Toph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houses of Jerusalem and the houses of the kings of Judah will become impure like that place Topheth #— #all the houses on whose rooftops they have burned incense to all the stars in the sky  and poured out drink offerings to other god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remiah returned from Topheth, where the Lord had sent him to prophesy, stood in the courtyard of the Lord’s temple,  and proclaimed to all the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of Armies, the God of Israel, says: ‘I am about to bring on this city #— #and on all its cities #— #every disaster that I spoke against it, for they have become obstinate, not obeying my words.’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lay J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 “Go, buy a potter’s clay  jar. Take  some of the elders of the people and some of the leading priest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 out to Ben Hinnom Valley  near the entrance of the Potsherd Gate. Proclaim there the words I speak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Hear the word of the Lord, kings of Judah and residents of Jerusalem.  This is what the Lord of Armies, the God of Israel, says: I am going to bring such a disaster on this place that everyone who hears about it will shudd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y have abandoned me  and made this a foreign place. They have burned incense in it to other gods that they, their ancestors, and the kings of Judah have never known. They have filled this place with the blood of the innocen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built high places to Baal on which to burn their children in the fire as burnt offerings to Baal, something I have never commanded or mentioned; I never entertained the though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Therefore, look, the days are coming  #— #this is the Lord’s declaration #— #when this place will no longer be called Topheth and Ben Hinnom Valley, but Slaughter Valle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spoil the plans of Judah and Jerusalem in this place. I will make them fall by the sword before their enemies, by the hand of those who intend to take their life. I will provide their corpses as food for the birds of the sky and for the wild animals of the land. ]]></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2026-06-24T10:08:34Z</dcterms:created>
  <dcterms:modified xsi:type="dcterms:W3CDTF">2026-06-24T10:08:34Z</dcterms:modified>
  <dc:title>Bible.com.au: Jeremiah 19:1-15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