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if that nation about which I have made the announcement turns from its evil, I will relent concerning the disaster I had planned to do to 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another time I might announce concerning a nation or a kingdom that I will build and plant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ever, if it does what is evil in my sight by not listening to me, I will relent concerning the good I had said I would do to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now, say to the men of Judah and to the residents of Jerusalem, ‘This is what the Lord says: Look, I am about to bring harm to you and make plans against you. Turn now, each from your evil way, and correct your ways and your dee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will say, ‘It’s hopeless.  We will continue to follow our plans, and each of us will continue to act according to the stubbornness of his evil heart.’ ”Delud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Lord says:Ask among the nations,who has heard things like these?Virgin Israel has done a most horrible th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es the snow of Lebanon ever leave the highland crags?Or does cold water flowing from a distance ever fa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 They burn incense to worthless idolsthat make them stumble in their ways on the ancient roads, and make them walk on new paths, not the high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ave made their land a horror, a perpetual object of scorn; ,all who pass by it will be appalled and shake their head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them before the enemy like the east wind. I will show them  my back and not my face on the day of their calamity.Plot against Jerem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able of the Pot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ertain ones said, “Come, let’s make plans against Jeremiah,  for instruction will never be lost from the priest,  or counsel from the wise, or a word from the prophet.  Come, let’s denounce him  and pay no attention to all his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y attention to me, Lord.Hear what my opponents are saying!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ould good be repaid with evil?Yet they have dug a pit for me. Remember how I stood before youto speak good on their behalf,to turn your anger from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and their children over to famine, and give them over to the power of the sword.Let their wives become childless and widowed,their husbands slain by deadly disease, their young men struck down by the swor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when you suddenly bring raiders against them,for they have dug a pit to capture meand have hidden snares for my fee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Lord, knowall their deadly plots against me.Do not wipe out their iniquity; do not blot out their sin before you.Let them be forced to stumble before you;deal with them in the time of your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at once to the potter’s house;  there I will reveal my words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down to the potter’s house, and there he was, working away at the whe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jar that he was making from the clay became flawed in the potter’s hand, so he made it into another jar, as it seemed right for him to do.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use of Israel, can I not treat you as this potter treats his clay? ” #— #this is the Lord’s declaration. “Just like clay in the potter’s hand, so are you in my hand, house of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one moment I might announce concerning a nation or a kingdom that I will uproot, tear down, and destroy it. ]]></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2026-06-26T23:56:06Z</dcterms:created>
  <dcterms:modified xsi:type="dcterms:W3CDTF">2026-06-26T23:56:06Z</dcterms:modified>
  <dc:title>Bible.com.au: Jeremiah 18:1-23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