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be like a tree planted by water: it sends its roots out toward a stream,it doesn’t fear when heat comes,and its foliage remains green.It will not worry in a year of droughtor cease producing fruit.The Deceitful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more deceitful than anything else, and incurable #— #who can understand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examine the mind,I test the heart ,to give to each according to his way,according to what his actions deser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ho makes a fortune unjustlyis like a partridge that hatches eggs it didn’t lay.In the middle of his lifehis riches will abandon him,so in the end he will be a foo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throne on high  from the beginningis the place of our sanctua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the hope of Israel, all who abandon youwill be put to shame.All who turn away from mewill be written in the dirt,for they have abandonedthe Lord, the fountain of living water. Jeremiah’s Pl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Lord, and I will be healed;save me, and I will be saved,for you are my prais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how they keep challenging me, “Where is the word of the Lord?Let it co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have not run away from being your shepherd,and I have not longed for the fatal day. You know my words were spoken in your prese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come a terror to me.You are my refuge  in the day of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rsistent Si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my persecutors be put to shame, but don’t let me be put to shame.Let them be terrified, but don’t let me be terrified.Bring on them the day of disaster; shatter them with total  destruction.Observ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said to me, “Go and stand at the People’s Gate, through which the kings of Judah enter and leave, as well as at all the gates of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nounce to them, ‘Hear the word of the Lord, kings of Judah, all Judah, and all the residents of Jerusalem who enter through these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says: Watch yourselves; do not pick up a load and bring it in through Jerusalem’s gates on the Sabbath da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carry a load out of your houses on the Sabbath day or do any work,  but keep the Sabbath day holy, just as I commanded you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ouldn’t listen or pay attention but became obstinate,  not listening or accepting discipl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However, if you listen to me #— #this is the Lord’s declaration #— #and do not bring loads through the gates of this city on the Sabbath day, but keep the Sabbath day holy and do no work o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s and princes will enter through the gates of this city. They will sit on the throne of David;  they will ride in chariots and on horses  with their officials, the men of Judah, and the residents of Jerusalem. This city will be inhabited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eople will come from the cities of Judah and from the area around Jerusalem, from the land of Benjamin and from the Judean foothills, from the hill country and from the Negev  bringing burnt offerings and sacrifices, grain offerings and frankincense, and thanksgiving sacrifices to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ou do not listen to me to keep the Sabbath day holy by not carrying a load while entering the gates of Jerusalem on the Sabbath day, I will set fire to its gates,  and it will consume the citadels  of Jerusalem  and not be extinguished.’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inscribedwith an iron stylus. With a diamond pointit is engraved on the tablet of their hearts and on the horns of their  alt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ir children remember their altarsand their Asherah poles, by the green treeson the high hill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mountains in the countryside.I will give up your wealthand all your treasures as plunder because of the sin of your high places in all your bord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on your own, relinquish your inheritancethat I gave you.I will make you serve your enemiesin a land you do not know, for you have set my anger on fire; it will burn forever.Curse and Bless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Cursed is the person who trusts in mankind. He makes human flesh his strength, and his heart turns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e like a juniper in the Arabah; he cannot see when good comesbut dwells in the parched places in the wilderness,in a salt land where no one liv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rson who trusts in the Lord,whose confidence indeed is the Lord, is blessed.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2026-05-25T21:00:21Z</dcterms:created>
  <dcterms:modified xsi:type="dcterms:W3CDTF">2026-05-25T21:00:21Z</dcterms:modified>
  <dc:title>Bible.com.au: Jeremiah 17:1-27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