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3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made their widows more numerousthan the sand of the seas. I brought a destroyer at noonagainst the mother of young men.I suddenly released on heragitation and terro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mother of seven grew faint; she breathed her last breath.Her sun set while it was still day;she was ashamed and humiliated.The rest of them I will give over to the swordin the presence of their enemies.”This is the Lord’s declaration.Jeremiah’s Complai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oe is me, my mother,that you gave birth to me, a man who incites dispute and conflictin all the land.I did not lend or borrow,yet everyone curses me. The Lord’s Respon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Haven’t I set you loose for your good?Haven’t I punished youin a time of trouble,in a time of distress with the enem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an anyone smash iron,iron from the north, or bronz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give up your wealthand your treasures as plunder,without cost,  for all your sinsin all your bord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will make you serve your enemies in a land you do not know,for my anger will kindle a firethat will burn against you. Jeremiah’s Prayer for Venge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know,  Lord;remember me and take note of me. Avenge me against my persecutors. In your patience,  don’t take me away.Know that I suffer disgrace for your hono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r words were found, and I ate them. Your words became a delight to meand the joy of my heart,for I bear your name, Lord God of Arm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never sat with the band of revelers,and I did not celebrate with them.Because your hand was on me, I sat alone, for you filled me with indign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Negative Respon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y has my pain become unending,my wound incurable, refusing to be healed?You truly have become like a mirage to me —water that is not reliable.Jeremiah Told to Rep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is is what the Lord says:If you return, I will take you back;you will stand in my presence.And if you speak noble words,rather than worthless ones,you will be my spokesman. It is they who must return to you;you must not return 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will make you a fortified wall of bronzeto this people.They will fight against youbut will not overcome you,for I am with youto save you and rescue you. This is the Lord’s declar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rescue you from the power of evil peopleand redeem you from the grasp of the ruthl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e, “Even if Moses and Samuel  should stand before me,  my compassions would not reach out to these people. Send them from my presence, and let them go.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y ask you, ‘Where will we go? ’ tell them: This is what the Lord says:Those destined for death,  to death;those destined for the sword, to the sword.Those destined for famine, to famine;those destined for captivity, to captiv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ordain four kinds  of judgment for them” #— #this is the Lord’s declaration #— #“the sword to kill, the dogs to drag away,  and the birds of the sky and the wild animals of the land  to devour and destro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make them a horror to all the kingdoms of the earth because of Manasseh  son of Hezekiah, the king of Judah, for what he did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will have pity on you, Jerusalem? Who will show sympathy toward you? Who will turn asideto ask about your well-be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left me.” This is the Lord’s declaration.“You have turned your back,so I have stretched out my hand against youand destroyed you.I am tired  of showing compa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cattered them with a winnowing forkat the city gates of the land.I made them childless; I destroyed my people.They would not turn from their ways. ]]></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2026-06-04T21:54:51Z</dcterms:created>
  <dcterms:modified xsi:type="dcterms:W3CDTF">2026-06-04T21:54:51Z</dcterms:modified>
  <dc:title>Bible.com.au: Jeremiah 15:1-21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