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pe of Israel, its Savior in time of distress,why are you like a resident alien in the land,like a traveler stopping only for the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are you like a helpless man,like a warrior unable to save? Yet you are among us, Lord, and we bear your name.Don’t leav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concerning these people:Truly they love to wander; they never rest their feet.So the Lord does not accept them.Now he will remember their iniquityand punish their sins. False Prophets to Be Pun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said to me, “Do not pray for the well-being of these peop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y fast, I will not hear their cry of despair. If they offer burnt offering and grain offering, I will not accept them. Rather, I will finish them off by sword, famine, and plagu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replied, “Oh no, Lord God! The prophets are telling them, ‘You won’t see sword or suffer famine. I will certainly give you lasting peace in this place.’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Lord said to me, “These prophets are prophesying a lie in my name. I did not send them, nor did I command them or speak to them. They are prophesying to you a false vision, worthless divination, the deceit  of their own mind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is is what the Lord says concerning the prophets who prophesy in my name, though I did not send them, and who say, ‘There will never be sword or famine in this land.’ By sword and famine these prophets will meet their e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they are prophesying to will be thrown into the streets of Jerusalem because of the famine and the sword. There will be no one to bury them  #— #they, their wives, their sons, and their daughters. I will pour out their own evil on them.”Jeremiah’s Requ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to speak this word to them:Let my eyes overflow with tears;day and night may they not stop, for my dearest people have been destroyed by a crushing blow, an extremely severe woun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rou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go out to the field,look #— #those slain by the sword!If I enter the city,look #— #those ill  from famine!For both prophet and priesttravel to a land they do not kn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completely rejected Judah?Do you detest  Zion?Why do you strike uswith no hope of healing for us?We hoped for peace,but there was nothing good;for a time of healing,but there was only terro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cknowledge our wickedness, Lord,the iniquity of our ancestors; indeed, we have sinned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your name’s sake, don’t despise us.Don’t disdain your glorious throne. Remember your covenant  with us;do not break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an any of the worthless idols of the nations  bring rain?Or can the skies alone give showers?Are you not the Lord our God?We therefore put our hope in you, for you have done all these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Jeremiah concerning the drough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 mourns;her city gates languish. Her people are on the ground in mourning;Jerusalem’s cry rises up.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nobles send their servants  for water.They go to the cisterns;they find no water;their containers return empty.They are ashamed and humiliated;they cover their head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round is crackedsince no rain has fallen on the land.The farmers are ashamed; they cover their hea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the doe in the fieldgives birth and abandons her fawnsince there is no g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ld donkeys stand on the barren heights panting for air like jackals.Their eyes failbecause there are no green pla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gh our iniquities testify against us,Lord, act for your name’s sake.Indeed, our rebellions  are many;we have sinned against you. ]]></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2026-05-25T21:00:48Z</dcterms:created>
  <dcterms:modified xsi:type="dcterms:W3CDTF">2026-05-25T21:00:48Z</dcterms:modified>
  <dc:title>Bible.com.au: Jeremiah 14:1-22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