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8974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remiah 13:1-2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word of the Lord came to me: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his is what the Lord says: Just like this I will ruin the great pride of both Judah and Jerusalem.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evil people, who refuse to listen to me, who follow the stubbornness of their own hearts,  and who have followed other gods to serve and bow in worship #— #they will be like this underwear, of no use at all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st as underwear clings to one’s waist, so I fastened the whole house of Israel and of Judah to me”  #— #this is the Lord’s declaration #— #“so that they might be my people for my fame, praise, and glory,  but they would not obey.The Wine Jars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Say this to them: ‘This is what the Lord, the God of Israel, says: Every jar should be filled with wine.’ Then they will respond to you, ‘Don’t we know that every jar should be filled with wine? ’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ou will say to them, ‘This is what the Lord says: I am about to fill all who live in this land #— #the kings who reign for David on his throne, the priests, the prophets, and all the residents of Jerusalem #— #with drunkennes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mash them against each other, fathers and sons alike #— #this is the Lord’s declaration. I will allow no mercy, pity, or compassion to keep me from destroying them.’ ” The Lord’s Warning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 and pay attention. Do not be proud,for the Lord has spoken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glory to the Lord your God before he brings darkness,before your feet stumbleon the mountains at dusk.You wait for light,but he brings darkest gloom and makes total darknes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you will not listen,my innermost being will weep in secretbecause of your pride.My eyes will overflow with tears,for the Lord’s flock  has been taken captiv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nen Underwear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 to the king and the queen mother: Take a humble seat,for your glorious crownshave fallen from your head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ities of the Negev are under siege;no one can help them.All of Judah has been taken into exile,taken completely into exil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 up and seethose coming from the north. Where is the flock entrusted to you,the sheep that were your pride?The Destiny of Jerusalem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will you say when he appointsclose friends as leaders over you,ones you yourself trained?Won’t labor pains seize you, as they do a woman in labor?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you ask yourself,“Why have these things happened to me? ”it is because of your great guilt that your skirts have been stripped off, your body exposed. 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 the Cushite change his skin,or a leopard his spots?If so, you might be able to do what is good, you who are instructed in evil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catter you  like drifting chaff before the desert wind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your lot,what I have decreed for you —this is the Lord’s declaration —because you have forgotten me and trusted in lies. 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pull your skirts up over your faceso that your shame might be seen. 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adulteries and your lustful neighing, your depraved prostitutionon the hills, in the fields —I have seen your abhorrent acts.Woe to you, Jerusalem!You are unclean —for how long yet? 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what the Lord said to me: “Go and buy yourself a linen undergarment  and put it on.  But do not put it in water.”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I bought underwear as the Lord instructed me and put it o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word of the Lord came to me a second time: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ake the underwear that you bought and are wearing,  and go at once to the Euphrates  and hide it in a rocky crevice.”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I went and hid it by the Euphrates, as the Lord commanded m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long time later the Lord said to me, “Go at once to the Euphrates and get the underwear that I commanded you to hide there.”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I went to the Euphrates and dug up the underwear and got it from the place where I had hidden it, but it was ruined #— #of no use at all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9">
  <a:themeElements>
    <a:clrScheme name="Theme4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2026-08-03T16:11:12Z</dcterms:created>
  <dcterms:modified xsi:type="dcterms:W3CDTF">2026-08-03T16:11:12Z</dcterms:modified>
  <dc:title>Bible.com.au: Jeremiah 13:1-27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