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inheritance has behaved toward melike a lion in the forest.She has roared against me.Therefore, I hate h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my inheritance like a hyena  to me?Are birds of prey circling her?Go, gather all the wild animals; bring them to devour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shepherds have destroyed my vineyard;they have trampled my plot of land. They have turned my desirable plotinto a desolate waste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have made it a desolation.It mourns, desolate, before me.All the land is desolate,but no one takes it to hear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ver all the barren heights in the wildernessthe destroyers have come,for the Lord has a sword that devoursfrom one end of the earth to the other.No one has peac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ve sown wheat but harvested thorns. They have exhausted themselves but have no profit. Be put to shame by your harvestsbecause of the Lord’s burning ang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says: “Concerning all my evil neighbors who attack the inheritance that I bequeathed to my people, Israel, I am about to uproot them  from their land, and I will uproot the house of Judah from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I have uprooted them, I will once again have compassion  on them and return each one to his inheritance and to his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y will diligently learn the ways of my people  #— #to swear by my name, ‘As the Lord lives,’ just as they taught my people to swear by Baal #— #they will be built up among m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ever, if they will not obey, then I will uproot and destroy that nation.” This is the Lord’s decla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Complai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will be righteous, Lord, even if I bring a case against you.Yet, I wish to contend with you: Why does the way of the wicked prosper? Why do all the treacherous live at 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planted them,  and they have taken root.They have grown and produced fruit.You are ever on their lips, but far from their conscien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for you, Lord, you know me; you see me. You test whether my heart is with you. Drag the wicked away like sheep to slaughter and set them apart for the day of kill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long will the land mourn and the grass of every field wither?Because of the evil of its residents,animals and birds have been swept away, for the people have said,“He cannot see what our end will be.” ,The Lord’s Respon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have raced with runnersand they have worn you out,how can you compete with horses?If you stumble  in a peaceful land,what will you do in the thickets of the Jorda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your brothers #— #your own father’s family —even they were treacherous to you; even they have cried out loudly after you. Do not have confidence in them,though they speak well of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abandoned my house; I have deserted my inheritance.I have handed the love of my lifeover to her enemie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2026-06-26T23:56:06Z</dcterms:created>
  <dcterms:modified xsi:type="dcterms:W3CDTF">2026-06-26T23:56:06Z</dcterms:modified>
  <dc:title>Bible.com.au: Jeremiah 12:1-17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