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they would not obey or pay attention; each one followed the stubbornness of his evil heart.  So I brought on them all the curses of this covenant, because they had not done what I commanded the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 “A conspiracy has been discovered among the men of Judah  and the reside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returned to the iniquities of their ancestors  who refused to obey my words and have followed other gods to worship them.  The house of Israel and the house of Judah broke my covenant I made with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says: I am about to bring on them disaster that they cannot escape.  They will cry out to me, but I will not hea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ities of Judah and the residents of Jerusalem will go and cry out to the gods they have been burning incense to, but they certainly will not save them in their time of disas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gods are indeed as numerous as your cities, Judah,  and the altars you have set up to Shame , #— #altars to burn incense to Baal #— #as numerous as the stree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you, do not pray for these people. Do not raise up a cry or a prayer on their behalf,  for I will not be listening when they call out to me at the time of their disas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right does my beloved haveto be in my house, having carried out so many evil schemes?Can holy meat , prevent your disaster so you can celebr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named youa flourishing olive tree, beautiful with well-formed fruit.He has set fire to it,and its branches are consumed ,with the sound of a mighty tumul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of Armies who planted you  has decreed disaster against you, because of the disaster  the house of Israel and the house of Judah brought on themselves when they angered me by burning incense to Ba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minder of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nformed me, so I knew.Then you helped me to see their d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like a docile  lamb led to slaughter. I didn’t know that they had devised plots against me:“Let’s destroy the tree with its fruit; let’s cut him off from the land of the living so that his name will no longer be rememb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Lord of Armies, who judges righteously,who tests  heart  and mind, let me see your vengeance on them,for I have presented my case to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re is what the Lord says concerning the people of Anathoth  who intend to take your life. They warn, “Do not prophesy in the name of the Lord,  or you will certainly die at our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is is what the Lord of Armies says: “I am about to punish them. The young men will die by the sword; their sons and daughters will die by famin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have no remnant, for I will bring disaster on the people of Anathoth  in the year of their punish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the words of this covenant  and tell them to the men of Judah and the residents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his is what the Lord, the God of Israel, says: “Let a curse be on the man who does not obey the words of this covena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I commanded your ancestors when I brought them out of the land of Egypt,  out of the iron furnace.”  I declared, “Obey me, and do everything that I command you, and you will be my people, and I will be your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order to establish the oath I swore to your ancestors,  to give them a land flowing with milk and honey, as it is today.’ ”I answered, “Amen,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me, “Proclaim all these words in the cities of Judah and in the streets of Jerusalem: ‘Obey the words of this covenant and carry them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strongly warned your ancestors when I brought them out of the land of Egypt until today, warning them time and time again, , ‘Obey m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2026-06-12T04:09:28Z</dcterms:created>
  <dcterms:modified xsi:type="dcterms:W3CDTF">2026-06-12T04:09:28Z</dcterms:modified>
  <dc:title>Bible.com.au: Jeremiah 11:1-23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