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0: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both stupid and foolish,instructed by worthless idolsmade of w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aten silver is brought from Tarshish and gold from Uphaz. ,The work of a craftsmanand of a goldsmith’s handsis clothed in blue and purple,all the work of skilled artis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Lord is the true God; he is the living God  and eternal King. The earth quakes at his wrath, and the nations cannot endure his fu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say this to them: “The gods that did not make the heavens  and the earth will perish from the earth  and from under these heave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made the earth by his power,established the world  by his wisdom, and spread out the heavens by his understanding.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thunders, the waters in the heavens are in turmoil, and he causes the clouds to risefrom the ends of the earth.He makes lightning for the rainand brings the wind from his storehous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is stupid and ignorant.Every goldsmith is put to shameby his carved image, for his cast images are a lie; there is no breath in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re worthless, a work to be mocked.At the time of their punishmentthey will be destroy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cob’s Portion  is not like thesebecause he is the one who formed all things. Israel is the tribe of his inheritance; the Lord of Armies is his name. Exile after the Sie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ther up your belongings  from the ground, you who live under sie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Gods Contrasted with the Creat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is is what the Lord says:Look, I am flinging away the land’s residents at this timeand bringing them such distressthat they will feel it.Jeremiah Grie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oe to me because of my brokenness —I am severely wounded! I exclaimed, “This is my intense suffering,but I must bear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tent is destroyed; all my tent cords are snapped.My sons have departed from me and are no more.I have no one to pitch my tent againor to hang up my cur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hepherds are stupid:They don’t seek the Lord. Therefore they have not prospered,and their whole flock is scatt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sten! A noise #— #it is coming —a great commotion  from the land to the north.The cities of Judah will be made desolate,a jackals’ de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know, Lord,that a person’s way of life is not his own;no one who walks determines his own step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iscipline me, Lord, but with justice —not in your anger, or you will reduce me to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our out your wrath on the nationsthat don’t recognize youand on the familiesthat don’t call on your name,for they have consumed Jacob;they have consumed him and finished him offand made his homeland desolat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e word that the Lord has spoken to  you, house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Do not learn the way of the nations or be terrified by signs in the heavens,although the nations are terrified b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customs of the peoples are worthless.Someone cuts down a tree from the forest;it is worked by the hands of a craftsman with a chis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ecorates it with silver and gold. It is fastened with hammer and nails, so it won’t tot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scarecrows in a cucumber patch,their idols cannot speak. They must be carried  because they cannot walk.Do not fear them for they can do no harm  —and they cannot do any go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rd, there is no one like you. You are great;your name is great in pow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should not fear you,King of the nations? It is what you deserve.For among all the wise people of the nationsand among all their kingdoms,there is no one like yo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2026-06-12T03:12:14Z</dcterms:created>
  <dcterms:modified xsi:type="dcterms:W3CDTF">2026-06-12T03:12:14Z</dcterms:modified>
  <dc:title>Bible.com.au: Jeremiah 10:1-25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