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8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reached out his hand, touched my mouth,  and told me:I have now filled your mouth with my word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I have appointed you todayover nations and kingdomsto uproot and tear down,to destroy and demolish, to build and plant. Two Vis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word of the Lord came to me, asking, “What do you see, Jeremiah? ” I replied, “I see a branch of an almond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e, “You have seen correctly, for I watch over  my word to accomplish i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gain the word of the Lord came to me asking, “What do you see? ”And I replied, “I see a boiling pot,  its lip tilted from the north to the so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e, “Disaster will be poured out  from the north  on all who live in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deed, I am about to summon all the clans and kingdoms of the north.” This is the Lord’s declaration.They will come, and each king will set up his throneat the entrance to Jerusalem’s gates.They will attack all her surrounding wallsand all the other citie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ronounce my judgments against them for all the evil they did when they abandoned me to burn incense to other gods and to worship the works of their own hand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get ready. Stand up and tell them everything that I command you. Do not be intimidated by them  or I will cause you to cower befor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I am the one who has made you a fortified city,  an iron pillar, and bronze walls  against the whole land #— #against the kings of Judah, its officials, its priests, and the popul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Jeremiah,  the son of Hilkiah, one of the priests living in Anathoth  in the territory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fight against you but never prevail over you,  since I am with you to rescue you.” This is the Lord’s declar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rd of the Lord came to him in the thirteenth year of the reign of Josiah  son of Amon,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also came throughout the days of Jehoiakim  son of Josiah, king of Judah, until the fifth month of the eleventh year of Zedekiah  son of Josiah, king of Judah, when the people of Jerusalem went into exile.The Call of Jerem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chose you before I formed you in the womb;I set you apart before you were born. I appointed you a prophet to the nation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protested, “Oh no, Lord God! Look, I don’t know how to speak  since I am only a you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to me:Do not say, “I am only a youth,” for you will go to everyone I send you toand speak whatever I tell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afraid of anyone, for I will be with you to rescue you. This is the Lord’s declaration.]]></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2026-06-06T15:59:55Z</dcterms:created>
  <dcterms:modified xsi:type="dcterms:W3CDTF">2026-06-06T15:59:55Z</dcterms:modified>
  <dc:title>Bible.com.au: Jeremiah 1:1-19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