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rees decidedto anoint a king over themselves.They said to the olive tree, “Reign ove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olive tree said to them,“Should I stop giving my oilthat people use to honor both God and men,and rule  over the tre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trees said to the fig tree,“Come and reign over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fig tree said to them,“Should I stop givingmy sweetness and my good fruit,and rule over tre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ater, the trees said to the grapevine,“Come and reign ove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grapevine said to them,“Should I stop giving my winethat cheers both God and man,and rule over tre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inally, all the trees said to the bramble,“Come and reign ove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bramble said to the trees,“If you really are anointing meas king over you,come and find refuge in my shade.But if not,may fire come out from the brambleand consume the cedars of Leban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f you have acted faithfully  and honestly  in making Abimelech king, if you have done well by Jerubbaal and his family, and if you have rewarded him appropriately for what he did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y father fought for you, risked his life, and rescued you from Midi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imelech Become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you have attacked my father’s family today, killed his seventy sons on top of a large stone, and made Abimelech, the son of his slave woman, king over the citizens of Shechem ‘because he is your brother’ #—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f you have acted faithfully and honestly with Jerubbaal and his house this day, rejoice in Abimelech and may he also rejoice i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not, may fire come from Abimelech and consume the citizens of Shechem and Beth-millo, and may fire come from the citizens of Shechem and Beth-millo and consume Abimele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otham fled, escaping to Beer, and lived there because of his brother Abimelech.Abimelech’s Punish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bimelech had ruled over Israel three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sent an evil spirit  between Abimelech and the citizens of Shechem. They treated Abimelech deceitful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at the crime against the seventy sons of Jerubbaal might come to justice and their blood would be avenged on their brother Abimelech, who killed them, and on the citizens of Shechem, who had helped him kill his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itizens of Shechem rebelled against him by putting men in ambush  on the tops of the mountains, and they robbed everyone who passed by them on the road. So this was reported to Abimele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al son of Ebed came with his brothers and crossed into Shechem, and the citizens of Shechem trust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went out to the countryside and harvested grapes from their vineyards. They trampled the grapes and held a celebration.  Then they went to the house of their god, and as they ate and drank, they cursed Abimele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imelech son of Jerubbaal went to Shechem and spoke to his uncles and to his mother’s whole clan,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al son of Ebed said, “Who is Abimelech and who is Shechem that we should serve him? Isn’t he the son of Jerubbaal, and isn’t Zebul his officer? You are to serve the men of Hamor, the father of Shechem.  Why should we serve Abimele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only these people were in my power, I would remove Abimelech.” So he said  to Abimelech, “Gather your army and come 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Zebul, the ruler of the city, heard the words of Gaal son of Ebed, he was ang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he secretly sent messengers to Abimelech, saying, “Beware! Gaal son of Ebed and his brothers have come to Shechem and are turning the city against you.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onight, you and the troops with you, come and wait in ambush in the countrysi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get up early, and at sunrise attack the city. When he and the troops who are with him come out against you, do to him whatever you c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Abimelech and all the troops with him got up at night and waited in ambush for Shechem in four uni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al son of Ebed went out and stood at the entrance of the city gate. Then Abimelech and the troops who were with him got up from their ambu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Gaal saw the troops, he said to Zebul, “Look, troops are coming down from the mountaintops! ” But Zebul said to him, “The shadows of the mountains look like men to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Gaal spoke again, “Look, troops are coming down from the central part of the land,  and one unit is coming from the direction of the Diviners’ O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lease speak in the hearing of all the citizens of Shechem, ‘Is it better for you that seventy men, all the sons of Jerubbaal,  rule over you or that one man rule over you? ’ Remember that I am your own flesh and blood.”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Zebul replied, “What do you have to say now? You said, ‘Who is Abimelech that we should serve him? ’ Aren’t these the troops you despised? Now go and fight them!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Gaal went out leading the citizens of Shechem and fought against Abimelec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bimelech pursued him, and Gaal fled before him. Numerous bodies were strewn  as far as the entrance of the city gat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bimelech stayed in Arumah, and Zebul drove Gaal and his brothers from Shec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ext day when the people of Shechem  went into the countryside, this was reported to Abimelec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ook the troops, divided them into three companies, and waited in ambush in the countryside. He looked, and the people were coming out of the city, so he arose against them and struck them dow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Abimelech and the units that were with him rushed forward and took their stand at the entrance of the city gate. The other two units rushed against all who were in the countryside and struck them dow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Abimelech fought against the city that entire day, captured it, and killed the people who were in it. Then he tore down the city and sowed it with salt.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all the citizens of the Tower of Shechem heard, they entered the inner chamber  of the temple of El-berith.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it was reported to Abimelech that all the citizens of the Tower of Shechem had gath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mother’s relatives spoke all these words about him in the hearing of all the citizens of Shechem, and they were favorable to Abimelech, for they said, “He is our broth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Abimelech and all the troops who were with him went up to Mount Zalmon. Abimelech took his ax in his hand and cut a branch from the trees. He picked up the branch, put it on his shoulder, and said to the troops who were with him, “Hurry and do what you have seen me d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ach of the troops also cut his own branch and followed Abimelech. They put the branches against the inner chamber and set it on fire; about a thousand men and women died, including all the men of the Tower of Shec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bimelech went to Thebez,  camped against it, and captured 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re was a strong tower inside the city,  and all the men, women, and citizens of the city fled there. They locked themselves in and went up to the roof of the tow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n Abimelech came to attack the tower, he approached its entrance to set it on fi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a woman threw the upper portion of a millstone on Abimelech’s head and fractured his skul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quickly called his armor-bearer and said to him, “Draw your sword and kill me, or they’ll say about me, ‘A woman killed him.’ ” So his armor-bearer ran him through, and he di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e Israelites saw that Abimelech was dead, they all went ho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n this way, God brought back Abimelech’s evil #— #the evil that Abimelech had done to his father when he killed his seventy brother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od also brought back to the men of Shechem all their evil.  So the curse of Jotham son of Jerubbaal came upon th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gave him seventy pieces of silver from the temple of Baal-berith.  Abimelech used it to hire worthless and reckless men, and they followed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ent to his father’s house in Ophrah and killed his seventy brothers, the sons of Jerubbaal, on top of a large stone. But Jotham, the youngest son of Jerubbaal, survived, because he h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the citizens of Shechem and of Beth-millo gathered together and proceeded to make Abimelech king at the oak of the pillar in Shechem.Jotham’s Para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told Jotham, he climbed to the top of Mount Gerizim,  raised his voice, and called to them:Listen to me, citizens of Shechem,and may God listen to you:]]></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2026-06-23T00:29:25Z</dcterms:created>
  <dcterms:modified xsi:type="dcterms:W3CDTF">2026-06-23T00:29:25Z</dcterms:modified>
  <dc:title>Bible.com.au: Judges 9:1-57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