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8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lso told the men of Penuel, “When I return safely, I will tear down this towe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Zebah and Zalmunna were in Karkor, and with them was their army of about fifteen thousand men, who were all those left of the entire army of the people of the east. Those who had been killed were one hundred twenty thousand armed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deon traveled on the caravan route  east of Nobah  and Jogbehah and attacked their army while the army felt secu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ebah and Zalmunna fled, and he pursued them. He captured these two kings of Midian and routed the entire arm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ideon son of Joash returned from the battle by the Ascent of Her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ptured a youth from the men of Succoth and interrogated him. The youth wrote down for him the names of the seventy-seven leaders and elders of Succo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went to the men of Succoth and said, “Here are Zebah and Zalmunna. You taunted me about them, saying, ‘Are Zebah and Zalmunna now in your power that we should give bread to your exhausted men?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he took the elders of the city, and he took some thorns and briers from the wilderness, and he disciplined the men of Succoth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tore down the tower of Penuel and killed the men of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asked Zebah and Zalmunna, “What kind of men did you kill at Tabor? ”“They were like you,” they said. “Each resembled the son of a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en of Ephraim said to him, “Why have you done this to us, not calling us when you went to fight against the Midianites? ” And they argued with him violent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said, “They were my brothers, the sons of my mother! As the Lord lives, if you had let them live, I would not kill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said to Jether, his firstborn, “Get up and kill them.” The youth did not draw his sword, for he was afraid because he was still a y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ebah and Zalmunna said, “Get up and strike us down yourself, for a man is judged by his strength.” So Gideon got up, killed Zebah and Zalmunna, and took the crescent ornaments that were on the necks of their camels.Gideon’s Legac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Israelites said to Gideon, “Rule over us,  you as well as your sons and your grandsons, for you delivered us from the power of Midi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Gideon said to them, “I will not rule over you, and my son will not rule over you; the Lord will rule over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said to them, “Let me make a request of you: Everyone give me an earring from his plunder.” Now the enemy had gold earrings because they were Ishma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said, “We agree to give them.” So they spread out a cloak, and everyone threw an earring from his plunder o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eight of the gold earrings he requested was forty-three pounds  of gold, in addition to the crescent ornaments and ear pendants, the purple garments on the kings of Midian, and the chains on the necks of their cam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ideon made an ephod  from all this and put it in Ophrah, his hometown. Then all Israel prostituted themselves by worshiping it there, and it became a snare to Gideon and his househo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Midian was subdued before the Israelites, and they were no longer a threat. The land had peace for forty years  during the days of Gide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said to them, “What have I done now compared to you? Is not the gleaning  of Ephraim better than the grape harvest  of Abiez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rubbaal (that is, Gideon) son of Joash went back to live at his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ideon had seventy sons, his own offspring, since he had many wiv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concubine who was in Shechem  also bore him a son, and he named him Abimelec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Gideon son of Joash died at a good old age and was buried in the tomb of his father Joash in Ophrah of the Abiezrit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Gideon died, the Israelites turned and prostituted  themselves by worshiping the Baals and made Baal-berith  their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Israelites did not remember the Lord their God  who had rescued them from the hand of the enemies around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did not show kindness  to the house of Jerubbaal (that is, Gideon) for all the good he had done for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handed over to you Oreb and Zeeb, the two princes of Midian. What was I able to do compared to you? ” When he said this, their anger against him subsided.Gideon Pursues the Kings of Midi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ideon and the three hundred men came to the Jordan and crossed it. They were exhausted but still in pursu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the men of Succoth,  “Please give some loaves of bread to the troops under my command,  because they are exhausted, for I am pursuing Zebah and Zalmunna, the kings of Midi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princes of Succoth asked, “Are Zebah and Zalmunna now in your hands that we should give bread to your arm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ideon replied, “Very well, when the Lord has handed Zebah and Zalmunna over to me, I will tear  your flesh with thorns and briers from the wildernes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ent from there to Penuel and asked the same thing from them. The men of Penuel  answered just as the men of Succoth had answered.]]></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2026-06-12T03:05:42Z</dcterms:created>
  <dcterms:modified xsi:type="dcterms:W3CDTF">2026-06-12T03:05:42Z</dcterms:modified>
  <dc:title>Bible.com.au: Judges 8:1-35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