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6: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ent a prophet  to them. He said to them, “This is what the Lord God of Israel says: ‘I brought you out of Egypt and out of the place of slavery.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rescued you from the power of Egypt and the power of all who oppressed  you. I drove them out before you and gave you their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aid to you: I am the Lord your God. Do not fear the gods of the Amorites whose land you live in.  But you did not obey me.’ ”The Lord Calls Gide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angel of the Lord came, and he sat under the oak that was in Ophrah,  which belonged to Joash, the Abiezrite. His son Gideon was threshing wheat in the winepress in order to hide it from the Midian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angel of the Lord appeared to him and said, “The Lord is with you, valiant warrio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ideon said to him, “Please, my lord, if the Lord is with us, why has all this happened? And where are all his wonders that our ancestors told us about? They said, ‘Hasn’t the Lord brought us out of Egypt? ’ But now the Lord has abandoned us and handed us over to Midi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turned to him and said, “Go in the strength you have and deliver Israel from the grasp of Midian. I am sending you! ”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 to him, “Please, Lord, how can I deliver Israel? Look, my family is the weakest in Manasseh, and I am the youngest in my father’s fami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 will be with you,”  the Lord said to him. “You will strike Midian down as if it were one 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said to him, “If I have found favor with you,  give me a sign  that you are speaking with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dian Oppresses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lease do not leave this place until I return to you. Let me bring my gift and set it before you.”And he said, “I will stay until you retur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Gideon went and prepared a young goat and unleavened bread from a half bushel  of flour. He placed the meat in a basket and the broth in a pot. He brought them out and offered them to him under the o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angel of God  said to him, “Take the meat with the unleavened bread, put it on this stone, and pour the broth on it.” So he did th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angel of the Lord extended the tip of the staff that was in his hand and touched the meat and the unleavened bread. Fire came up from the rock and consumed the meat and the unleavened bread. Then the angel of the Lord vanished from his s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Gideon realized that he was the angel of the Lord, he said, “Oh no, Lord God!  I have seen the angel of the Lord face to face!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ord said to him, “Peace to you. Don’t be afraid, for you will not di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Gideon built an altar to the Lord there and called it The Lord Is Peace.  It is still in Ophrah of the Abiezrites today.Gideon Tears Down a Baal Alt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 that very night the Lord said to him, “Take your father’s young bull and a second bull seven years old. Then tear down the altar of Baal  that belongs to your father and cut down the Asherah pole beside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ild a well-constructed altar to the Lord your God on the top of this mound.  Take the second bull and offer it as a burnt offering with the wood of the Asherah pole you cut dow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Gideon took ten of his male servants and did as the Lord had told him. But because he was too afraid of his father’s family and the men of the city to do it in the daytime, he did it at nigh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Israelites did what was evil in the sight of the Lord.  So the Lord handed  them over to Midian seven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men of the city got up in the morning, they found Baal’s altar torn down, the Asherah pole beside it cut down, and the second bull offered up on the altar that had been buil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said to each other, “Who did this? ” After they made a thorough investigation, they said, “Gideon son of Joash did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men of the city said to Joash, “Bring out your son. He must die, because he tore down Baal’s altar and cut down the Asherah pole beside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Joash said to all who stood against him, “Would you plead Baal’s case for him? Would you save him? Whoever pleads his case will be put to death by morning! If he is a god, let him plead his own case because someone tore down his alt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at day Gideon was called Jerubbaal, since Joash said, “Let Baal contend with him,” because he tore down his altar.The Sign of the Flee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l the Midianites, Amalekites, and people of the east gathered together, crossed over the Jordan, and camped in the Jezreel Valley.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pirit of the Lord enveloped  Gideon,  and he blew the ram’s horn and the Abiezrites rallied behind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sent messengers throughout all of Manasseh, who rallied behind him. He also sent messengers throughout Asher, Zebulun, and Naphtali, who also came to meet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Gideon said to God, “If you will deliver Israel by me, as you sai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will put a wool fleece here on the threshing floor. If dew is only on the fleece, and all the ground is dry, I will know that you will deliver Israel by me, as you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oppressed Israel.  Because of Midian, the Israelites made hiding places  for themselves in the mountains, caves, and stronghol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at is what happened. When he got up early in the morning, he squeezed the fleece and wrung dew out of it, filling a bowl with wat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ideon then said to God, “Don’t be angry with me; let me speak one more time. Please allow me to make one more test with the fleece. Let it remain dry, and the dew be all over the groun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night God did as Gideon requested: only the fleece was dry, and dew was all over the groun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ever the Israelites planted crops, the Midianites, Amalekites, and the people of the east  came and attack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encamped against them and destroyed the produce of the land, even as far as Gaza. They left nothing for Israel to eat, as well as no sheep, ox, or donk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Midianites came with their cattle and their tents like a great swarm of locusts.  They and their camels were without number, and they entered the land to lay waste to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Israel became poverty-stricken because of Midian, and the Israelites cried out to the Lor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Israelites cried out to him because of Midian,]]></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2026-06-02T20:04:30Z</dcterms:created>
  <dcterms:modified xsi:type="dcterms:W3CDTF">2026-06-02T20:04:30Z</dcterms:modified>
  <dc:title>Bible.com.au: Judges 6:1-40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