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5: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srael chose new gods,then there was war in the city gates.Not a shield or spear was seenamong forty thousand in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y heart is with the leaders of Israel,with the volunteers of the people.Blessed be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who ride on white  donkeys,who sit on saddle blankets,and who travel on the road, give prai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et them tell the righteous acts  of the Lord,the righteous deeds of his villagers in Israel,with the voices of the singers at the watering places. Then the Lord’s people went down to the city ga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wake! Awake, Deborah!Awake! Awake, sing a song!Arise, Barak,and take your prisoners,son of Abinoam!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survivors  came down to the nobles; the Lord’s people came down to me  against the warrio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se with their roots in Amalek  came from Ephraim;Benjamin came with your people after you.The leaders came down from Machir, and those who carry a marshal’s staff came from Zebulu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princes of Issachar were with Deborah;Issachar was with Barak;they were under his leadership , in the valley.There was great searching  of heartamong the clans of Reub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y did you sit among the sheep pens listening to the playing of pipes for the flocks?There was great searching of heartamong the clans of Reub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ilead  remained beyond the Jordan.Dan, why did you linger at the ships?Asher remained at the seashoreand stayed in his harbo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eborah’s So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people of Zebulun defied death,Naphtali also, on the heights of the battlefiel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ings came and fought.Then the kings of Canaan foughtat Taanach by the Waters of Megiddo,but they did not plunder the silv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stars fought from the heavens;the stars fought with Sisera from their path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river Kishon swept them away, the ancient river, the river Kishon.March on, my soul, in streng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horses’ hooves then hammered —the galloping, galloping of his  stallio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Curse Meroz,” says the angel of the Lord,“Bitterly curse her inhabitants,for they did not come to help the Lord,to help the Lord with the warrio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ost blessed of women is Jael,the wife of Heber the Kenite;she is most blessed among tent-dwelling wom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asked for water; she gave him milk.She brought him cream  in a majestic bow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he reached for a tent peg,her right hand, for a workman’s hammer.Then she hammered Sisera —she crushed his head;she shattered and pierced his temp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collapsed, he fell, he lay down between her feet;he collapsed, he fell between her feet;where he collapsed, there he fell #— #dea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at day Deborah and Barak son of Abinoam sa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isera’s mother looked through the window;she peered through the lattice, crying out:“Why is his chariot so long in coming?Why don’t I hear the hoofbeats of his horses? ”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r wisest princesses answer her;she even answers herself:]]></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re they not finding and dividing the spoil —a girl or two  for each warrior,the spoil of colored garments for Sisera,the spoil of an embroidered garment or two for my neck? ”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Lord, may all your enemies perish as Sisera did. But may those who love himbe like the rising of the sun in its strength.And the land had peace for forty year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 leaders lead  in Israel,when the people volunteer,blessed be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isten, kings! Pay attention, princes!I will sing to the Lord;I will sing praise to the Lord God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ord, when you came from Seir, when you marched from the fields of Edom,the earth trembled, the skies poured  rain,and the clouds poured wat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mountains melted before the Lord,even Sinai,  before the Lord, the God of Israel.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e days of Shamgar  son of Anath,in the days of Jael, the main roads were desertedbecause travelers kept to the side roa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Villages were deserted, they were deserted in Israel,until I,  Deborah, arose,a mother in Israel.]]></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2026-06-02T20:04:30Z</dcterms:created>
  <dcterms:modified xsi:type="dcterms:W3CDTF">2026-06-02T20:04:30Z</dcterms:modified>
  <dc:title>Bible.com.au: Judges 5:1-31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