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sked, “Which city among the tribes of Israel didn’t come to the Lord at Mizpah? ” It turned out that no one from Jabesh-gilead had come to the camp and the assemb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 roll was called, no men were there from the inhabitants of Jabesh-gil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ongregation sent twelve thousand brave warriors there and commanded them, “Go and kill the inhabitants of Jabesh-gilead with the sword,  including women and depend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you should do: Completely destroy every male, as well as every woman who has gone to bed with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found among the inhabitants of Jabesh-gilead four hundred young virgins, who had not been intimate with a man, and they brought them to the camp at Shiloh in the land of Cana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hole congregation sent a message of peace  to the Benjaminites who were at Rimmon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njamin returned at that time, and Israel gave them the women they had kept alive from Jabesh-gilead. But there were not enough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had compassion on Benjamin, because the Lord had made this gap in the tribe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elders of the congregation said, “What should we do about wives for those who are left, since the women of Benjamin have been destroye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id, “There must be heirs for the survivors of Benjamin, so that a tribe of Israel will not be wip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rides for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can’t give them our daughters as wives.” For the Israelites had sworn, “Anyone who gives a wife to a Benjaminite is cur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lso said, “Look, there’s an annual festival to the Lord in Shiloh,  which is north of Bethel, east of the highway that goes up from Bethel to Shechem, and south of Lebo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commanded the Benjaminites, “Go and hide in the viney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tch, and when you see the young women of Shiloh come out to perform the dances,  each of you leave the vineyards and catch a wife for yourself from the young women of Shiloh, and go to the land of Benjam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ir fathers or brothers come to us and protest, we will tell them, ‘Show favor to them, since we did not get enough wives for each of them in the battle. You didn’t actually give the women to them, so  you are not guilty of breaking your oat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enjaminites did this and took the number of women they needed from the dancers they caught. They went back to their own inheritance, rebuilt their cities,  and lived i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each of the Israelites returned from there to his own tribe and family. Each returned from there to his own inherit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there was no king in Israel;  everyone did whatever seemed right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Israel had sworn an oath at Mizpah: “None of us will give his daughter to a Benjaminite in marriag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people went to Bethel and sat there before God  until evening. They wept loudly and bi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ried out, “Why, Lord God of Israel, has it occurred  that one tribe is missing in Israel toda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xt day the people got up early, built an altar there,  and offered burnt offerings and fellowship offer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Israelites asked, “Who of all the tribes of Israel didn’t come to the Lord with the assembly? ” For a great oath had been taken that anyone who had not come to the Lord at Mizpah would certainly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Israelites had compassion on their brothers, the Benjaminites, and said, “Today a tribe has been cut off from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ould we do about wives for the survivors? We’ve sworn to the Lord not to give them any of our daughters as wiv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2026-08-03T16:09:02Z</dcterms:created>
  <dcterms:modified xsi:type="dcterms:W3CDTF">2026-08-03T16:09:02Z</dcterms:modified>
  <dc:title>Bible.com.au: Judges 21:1-25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