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ll the people stood united and said, “None of us will go to his tent or return to hi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is is what we will do to Gibeah: we will attack it. By l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will take ten men out of every hundred from all the tribes of Israel, and one hundred out of every thousand, and one thousand out of every ten thousand to get provisions for the troops when they go to Gibeah in Benjamin to punish them for all the outrage they committed in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ll the men of Israel  gathered united against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tribes of Israel sent men throughout the tribe of Benjamin, saying, “What is this evil act that has happened amo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nd over the wicked men  in Gibeah so we can put them to death and purge evil  from Israel.” But the Benjaminites would not listen to their fellow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tead, the Benjaminites gathered together from their cities to Gibeah to go out and fight against the Israel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at day the Benjaminites mobilized twenty-six thousand armed men  from their cities, besides seven hundred fit young men rallied by the inhabitants of Gibe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ere seven hundred fit young men who were left-handed among all these troops; all could sling a stone at a hair and not mi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Israelites, apart from Benjamin, mobilized four hundred thousand armed men, every one an experienced warri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against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et out, went to Bethel, and inquired of God.  The Israelites asked, “Who is to go first to fight for us against the Benjaminites? ”And the Lord answered, “Judah will b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morning, the Israelites set out and camped near Gibe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en of Israel went out to fight against Benjamin and took their battle positions against Gibe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Benjaminites came out of Gibeah and slaughtered twenty-two thousand men of Israel on the field that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Israelite troops rallied and again took their battle positions in the same place where they positioned themselves on the first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ent up, wept  before the Lord until evening,  and inquired of him, “Should we again attack our brothers the Benjaminites? ”And the Lord answered, “Fight against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second day the Israelites advanced against the Benjamin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same day the Benjaminites came out from Gibeah to meet them and slaughtered an additional eighteen thousand Israelites on the field; all were arm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hole Israelite army went to Bethel where they wept and sat before the Lord.  They fasted that day until evening and offered burnt offerings and fellowship offerings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Israelites inquired of the Lord. In those days, the ark of the covenant  of God was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Israelites from Dan to Beer-sheba  and from the land of Gilead came out, and the community assembled as one body before the Lord at Mizpa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inehas son of Eleazar, son of Aaron,  was serving before it. The Israelites asked, “Should we again fight against our brothers the Benjaminites or should we stop? ”The Lord answered, “Fight, because I will hand them over to you tomorrow.”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srael set up an ambush  around Gibe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third day the Israelites fought against the Benjaminites and took their battle positions against Gibeah as befo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Benjaminites came out against the troops and were drawn away from the city.  They began to attack the troops as before, killing about thirty men of Israel on the highways, one of which goes up to Bethel and the other to Gibeah through the open count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Benjaminites said, “We are defeating them as before.”But the Israelites said, “Let’s flee and draw them away from the city to the highw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all the men of Israel got up from their places and took their battle positions at Baal-tamar, while the Israelites in ambush charged out of their places west of  Geba.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en thousand fit young men from all Israel made a frontal assault against Gibeah, and the battle was fierce, but the Benjaminites did not know that disaster was about to strike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defeated Benjamin in the presence of Israel, and on that day the Israelites slaughtered 25,100 men of Benjamin; all were arm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Benjaminites realized they had been defeated.The men of Israel had retreated before Benjamin, because they were confident in the ambush they had set against Gibe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men in ambush had rushed quickly against Gibeah; they advanced and put the whole city to the swor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eaders  of all the people and of all the tribes of Israel presented themselves in the assembly of God’s people: four hundred thousand armed foot soldi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en of Israel had a prearranged signal with the men in ambush: when they sent up a great cloud of smoke from the ci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men of Israel would return to the battle. When Benjamin had begun to strike them down, killing about thirty men of Israel, they said, “They’re defeated before us, just as they were in the first battle.”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en the column of smoke began to go up from the city, Benjamin looked behind them, and the whole city was going up in smok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 men of Israel returned, and the men of Benjamin were terrified when they realized that disaster had struck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retreated before the men of Israel toward the wilderness,  but the battle overtook them, and those who came out of the cities  slaughtered those between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surrounded the Benjaminites, pursued them, and easily overtook them near Gibeah toward the eas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re were eighteen thousand men who died from Benjamin; all were warrio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Benjamin turned and fled toward the wilderness to Rimmon Rock,  and Israel killed five thousand men on the highways. They overtook them at Gidom and struck two thousand more dea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e Benjaminites who died that day were twenty-five thousand armed men; all were warrio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ix hundred men escaped into the wilderness to Rimmon Rock and stayed there four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Benjaminites heard that the Israelites had gone up to Mizpah.The Israelites asked, “Tell us, how did this evil act happen?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men of Israel turned back against the other Benjaminites and killed them with their swords #— #the entire city, the animals, and everything that remained. They also burned all the cities that remain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evite, the husband of the murdered woman, answered, “I went to Gibeah in Benjamin with my concubine to spend the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itizens of Gibeah came to attack me and surrounded the house at night. They intended to kill me, but they raped my concubine, and she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took my concubine and cut her in pieces, and sent her throughout Israel’s territory, because they have committed a wicked outrage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all of you are Israelites. Give your judgment and verdict here and now.”]]></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2026-06-25T03:46:28Z</dcterms:created>
  <dcterms:modified xsi:type="dcterms:W3CDTF">2026-06-25T03:46:28Z</dcterms:modified>
  <dc:title>Bible.com.au: Judges 20:1-48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