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en went back to their relatives at Zorah and Eshtaol,  their relatives asked them, “What did you find ou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Come on, let’s attack them, for we have seen the land, and it is very good. Why wait? Don’t hesitate to go and invade and take possession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et there, you will come to an unsuspecting people and a spacious land, for God has handed it over to you. It is a place where nothing on earth is lac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x hundred Danites departed from Zorah and Eshtaol armed with weapons of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nt up and camped at Kiriath-jearim  in Judah. This is why the place is still called the Camp of Dan  today; it is west of Kiriath-jea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traveled to the hill country of Ephraim and arrived at Mica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ve men who had gone to scout out the land of Laish told their brothers, “Did you know that there are an ephod, household gods, and a carved image and a silver idol  in these houses? Now think about what you should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detoured there and went to the house of the young Levite at the home of Micah and gree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x hundred Danite men were standing by the entrance of the city gate, armed with their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five men who had gone to scout out the land went in and took the carved image, the ephod, the household idols, and the silver idol,  while the priest was standing by the entrance of the city gate with the six hundred men armed with weapons of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s Invasion and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entered Micah’s house and took the carved image, the ephod, the household idols, and the silver idol, the priest said to them, “What are you do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old him, “Be quiet. Keep your mouth shut. , Come with us and be a father and a priest to us. Is it better for you to be a priest for the house of one person or for you to be a priest for a tribe and family in Israe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riest was pleased and took the ephod, household idols, and carved image, and went with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prepared to leave, putting their dependents, livestock, and possessions in front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y were some distance from Micah’s house, the men who were in the houses near it were mustered and caught up with the D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lled to the Danites, who turned to face them, and said to Micah, “What’s the matter with you that you mustered the me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You took the gods I had made and the priest, and went away. What do I have left? How can you say to me, ‘What’s the matter with you?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anites said to him, “Don’t raise your voice against us, or angry men will attack you, and you and your family will lose y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anites went on their way, and Micah turned to go back home, because he saw that they were stronger than he w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y had taken the gods Micah had made and the priest that belonged to him, they went to Laish, to a quiet and unsuspecting people. They killed them with their swords and burned the cit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the Danite tribe was looking for territory to occupy.  Up to that time no territory had been captured by them among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as no one to rescue them  because it was far from Sidon and they had no alliance with anyone. It was in a valley that belonged to Beth-rehob. They rebuilt the city and lived in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named the city Dan, after the name of their ancestor Dan, who was born to Israel. The city was formerly named La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anites set up the carved image for themselves. Jonathan son of Gershom, son of Moses,  and his sons were priests for the Danite tribe until the time of the exile from the la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set up for themselves Micah’s carved image that he had made, and it was there as long as the house of God was in Shiloh.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Danites sent out five brave men  from all their clans, from Zorah and Eshtaol,  to scout  out the land and explore it. They told them, “Go and explore the land.”They came to the hill country of Ephraim as far as the home of Micah and spent the nigh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y were near Micah’s home, they recognized the accent of the young Levite. So they went over to him and asked, “Who brought you here? What are you doing in this place? What is keeping you 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This is what Micah has done for me: He has hired me, and I became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him, “Please inquire of God  for us to determine if we will have a successful jour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told them, “Go in peace. The Lord is watching over the journey you are going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ve men left and came to Laish. They saw that the people who were there were living securely, in the same way as the Sidonians, quiet and unsuspecting. There was nothing lacking  in the land and no oppressive ruler. They were far from the Sidonians, having no alliance with anyone.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2026-07-24T06:50:26Z</dcterms:created>
  <dcterms:modified xsi:type="dcterms:W3CDTF">2026-07-24T06:50:26Z</dcterms:modified>
  <dc:title>Bible.com.au: Judges 18:1-31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