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0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left the town of Bethlehem in Judah to stay wherever he could find a place. On his way he came to Micah’s home in the hill country of Ephra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re do you come from? ” Micah asked him.He answered him, “I am a Levite from Bethlehem in Judah, and I’m going to stay wherever I can find a plac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replied,  “Stay with me and be my father  and priest, and I will give you four ounces of silver a year, along with your clothing and provisions.” So the Levite went i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reed to stay with the man, and the young man became like one of his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consecrated the Levite, and the young man became his priest  and lived in Micah’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icah said, “Now I know that the Lord will be good to me, because a Levite has become my priest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’s Pri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man from the hill country of Ephraim named Mic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s mother, “The 1,100 pieces of silver taken from you, and that I heard you place a curse on #— #here’s the silver. I took it.”Then his mother said, “My son, may you be blessed by the Lord! 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turned the 1,100 pieces of silver to his mother, and his mother said, “I personally consecrate  the silver to the Lord for my son’s benefit to make a carved image and a silver idol.  I will give it back to you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returned the silver to his mother, and she took five pounds of silver and gave it to a silversmith. He made it into a carved image and a silver idol, and it was in Micah’s hou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Micah had a shrine, and he made an ephod and household idols,  and installed one of his sons to be his pri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there was no king in Israel;  everyone did whatever seemed right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young man, a Levite from Bethlehem in Judah, who was staying within the clan of Juda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2026-06-05T01:49:36Z</dcterms:created>
  <dcterms:modified xsi:type="dcterms:W3CDTF">2026-06-05T01:49:36Z</dcterms:modified>
  <dc:title>Bible.com.au: Judges 17:1-13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