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hilistine leaders brought her seven fresh bowstrings that had not been dried, and she tied him up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men in ambush were waiting in her room, she called out to him, “Samson, the Philistines are here! ”  But he snapped the bowstrings as a strand of yarn snaps when it touches fire. The secret of his strength remained unkn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elilah said to Samson, “You have mocked me and told me lies! Won’t you please tell me how you can be tied up?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her, “If they tie me up with new ropes that have never been used,  I will become weak and be like any other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took new ropes, tied him up with them, and shouted, “Samson, the Philistines are here! ” But while the men in ambush were waiting in her room, he snapped the ropes off his arms like a th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elilah said to Samson, “You have mocked me all along and told me lies! Tell me how you can be tied up.”He told her, “If you weave the seven braids on my head into the fabric on a loom #—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fastened the braids with a pin and called to him, “Samson, the Philistines are here! ” He awoke from his sleep and pulled out the pin, with the loom and the we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can you say, ‘I love you,’ ”  she told him, “when your heart is not with me? This is the third time you have mocked me and not told me what makes your strength so gre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she nagged him day after day and pleaded with him until she wore him ou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her the whole truth and said to her, “My hair has never been cut,  because I am a Nazirite  to God from birth. If I am shaved, my strength will leave me, and I will become weak and be like any other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and Del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elilah realized that he had told her the whole truth, she sent this message to the Philistine leaders: “Come one more time, for he has told me the whole truth.” The Philistine leaders came to her and brought the silver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let him fall asleep on her lap and called a man to shave off the seven braids on his head. In this way, she made him helpless, and his strength lef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cried, “Samson, the Philistines are here! ” When he awoke from his sleep, he said, “I will escape as I did before and shake myself free.” But he did not know that the Lord had left him. Samson’s Defeat and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seized him and gouged out his eyes. They brought him down to Gaza and bound him with bronze shackles, and he was forced to grind grain in the pri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hair began to grow back after it had been sh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Philistine leaders gathered together to offer a great sacrifice to their god Dagon.  They rejoiced and said:Our god has handed overour enemy Samson to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saw him, they praised their god  and said:Our god has handed over to usour enemy who destroyed our landand who multiplied our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were in good spirits,  they said, “Bring Samson here to entertain us.” So they brought Samson from prison, and he entertained them. They had him stand between the pill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mson said to the young man who was leading him by the hand, “Lead me where I can feel the pillars supporting the temple, so I can lean agains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mple was full of men and women; all the leaders of the Philistines were there, and about three thousand men and women were on the roof watching Samson enterta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to Gaza,  where he saw a prostitute and went to bed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called out to the Lord, “Lord God, please remember me.  Strengthen me, God, just once more. With one act of vengeance, let me pay back the Philistines for my two ey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mson took hold of the two middle pillars supporting the temple and leaned against them, one on his right hand and the other on his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mson said, “Let me die with the Philistines.” He pushed with all his might, and the temple fell on the leaders and all the people in it. And those he killed at his death were more than those he had killed in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others and his father’s whole family came down, carried him back, and buried him between Zorah and Eshtaol in the tomb of his father Manoah. So he judged Israel twen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Gazites heard that Samson was there, they surrounded the place and waited in ambush for him all that night at the city gate. They kept quiet all night, saying, “Let’s wait until dawn; then we will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stayed in bed only until midnight. Then he got up, took hold of the doors of the city gate along with the two gateposts, and pulled them out, bar and all. He put them on his shoulders and took them to the top of the mountain overlooking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he fell in love with a woman named Delilah, who lived in the Sorek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 leaders  went to her and said, “Persuade him to tell you  where his great strength comes from, so we can overpower him, tie him up, and make him helpless. Each of us will then give you 1,100 piece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elilah said to Samson, “Please tell me, where does your great strength come from? How could someone tie you up and make you helpl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told her, “If they tie me up with seven fresh bowstrings that have not been dried, I will become weak and be like any other man.”]]></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2026-06-26T23:55:05Z</dcterms:created>
  <dcterms:modified xsi:type="dcterms:W3CDTF">2026-06-26T23:55:05Z</dcterms:modified>
  <dc:title>Bible.com.au: Judges 16:1-31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