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91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re them limb from limb  and then went down and stayed in the cave at the rock of Et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went up, camped in Judah, and raided Leh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men of Judah said, “Why have you attacked us? ”They replied, “We have come to tie Samson up and pay him back for what he did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to the cave at the rock of Etam, and they asked Samson, “Don’t you realize that the Philistines rule us?  What have you done to us? ”“I have done to them what they did to me,” he answer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to him, “We’ve come to tie you up and hand you over to the Philistines.”Then Samson told them, “Swear to me that you yourselves won’t kill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they said,  “we won’t kill you, but we will tie you up securely and hand you over to them.” So they tied him up with two new ropes  and led him away from the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ame to Lehi, the Philistines came to meet him shouting. The Spirit of the Lord came powerfully on him, and the ropes that were on his arms and wrists became like burnt flax and fell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found a fresh jawbone of a donkey, reached out his hand, took it, and killed a thousand men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 said:With the jawbone of a donkeyI have piled them in heaps.With the jawbone of a donkeyI have killed a thousand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finished speaking, he threw away the jawbone and named that place Jawbone Hil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Reven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became very thirsty and called out to the Lord, “You have accomplished this great victory through your servant. Must I now die of thirst and fall into the hands of the uncircumcis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od split a hollow place in the ground at Lehi, and water came out of it. After Samson drank, his strength returned, and he revived.  That is why he named it Hakkore Spring,  which is still in Lehi to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twenty years in the days of the Philist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on, during the wheat harvest,  Samson took a young goat as a gift and visited his wife. “I want to go to my wife in her room,” he said. But her father would not let him en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s sure you hated her,” her father said, “so I gave her to one of the men who accompanied you. Isn’t her younger sister more beautiful than she is? Why not take her instea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o them, “This time I will be blameless  when I harm the Philist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out and caught three hundred foxes.  He took torches, turned the foxes tail-to-tail, and put a torch between each pair of 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ignited the torches and released the foxes into the standing grain of the Philistines. He burned the piles of grain and the standing grain as well as the vineyards and olive grov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asked, “Who did this? ”They were told, “It was Samson, the Timnite’s son-in-law, because he took Samson’s wife and gave her to his companion.” So the Philistines went to her and her father and burned them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mson told them, “Because you did this, I swear that I won’t rest until I have taken vengeance on yo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2026-08-24T12:35:40Z</dcterms:created>
  <dcterms:modified xsi:type="dcterms:W3CDTF">2026-08-24T12:35:40Z</dcterms:modified>
  <dc:title>Bible.com.au: Judges 15:1-20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