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8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noah prayed  to the Lord and said, “Please, Lord, let the man of God you sent come again to us and teach us what we should do for the boy who will be b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listened  to Manoah, and the angel of God came again to the woman. She was sitting in the field, and her husband, Manoah, was not with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oman ran quickly to her husband and told him, “The man who came to me the other day has just come back!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Manoah got up and followed his wife. When he came to the man, he asked, “Are you the man who spoke to my wife? ”“I am,” he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Manoah asked, “When your words come true, what will be the boy’s responsibilities and work?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angel of the Lord answered Manoah, “Your wife needs to do everything I told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must not eat anything that comes from the grapevine or drink wine or beer. And she must not eat anything unclean. Your wife must do everything I have commanded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lease stay here,” Manoah told him, “and we will prepare a young goat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ngel of the Lord said to him, “If I stay, I won’t eat your food. But if you want to prepare a burnt offering, offer it to the Lord.” (Manoah did not know he was the angel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anoah said to him, “What is your name, so that we may honor you when your words come tru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rth of Sams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do you ask my name,” the angel of the Lord asked him, “since it is beyond understanding?”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noah took a young goat and a grain offering and offered them on a rock to the Lord, who did something miraculous  while Manoah and his wife were watc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flame went up from the altar to the sky, the angel of the Lord went up in its flame. When Manoah and his wife saw this, they fell facedown on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angel of the Lord did not appear again to Manoah and his wife. Then Manoah realized that it was the angel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re certainly going to die,” he said to his wife, “because we have seen God!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is wife said to him, “If the Lord had intended to kill us, he wouldn’t have accepted the burnt offering and the grain offering from us, and he would not have shown us all these things or spoken to us like th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woman gave birth to a son and named him Samson.  The boy grew,  and the Lord bless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Spirit of the Lord began to stir him in the Camp of Dan,  between Zorah and Eshtaol.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Israelites again did what was evil in the Lord’s sight,  so the Lord handed them over to the Philistines forty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as a certain man from Zorah,  from the family of Dan, whose name was Manoah; his wife was unable to conceive and had no child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ngel of the Lord appeared to the woman and said to her, “Although you are unable to conceive and have no children, you will conceive and give birth to a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please be careful not to drink wine or beer,  or to eat anything unclea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ndeed, you will conceive and give birth to a son. You must never cut his hair,  because the boy will be a Nazirite  to God from birth, and he will begin to save Israel from the power of the Philist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woman went and told her husband, “A man of God came to me. He looked like the awe-inspiring angel of God. I didn’t ask him where he came from, and he didn’t tell me his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to me, ‘You will conceive and give birth to a son. Therefore, do not drink wine or beer, and do not eat anything unclean, because the boy will be a Nazirite to God from birth until the day of his death.’ ”]]></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2026-06-12T03:06:14Z</dcterms:created>
  <dcterms:modified xsi:type="dcterms:W3CDTF">2026-06-12T03:06:14Z</dcterms:modified>
  <dc:title>Bible.com.au: Judges 13:1-25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