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5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hattered and crushed the Israelites that year, and for eighteen years they did the same to all the Israelites who were on the other side of the Jordan  in the land of the Amorites  in Gil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mmonites also crossed the Jordan to fight against Judah, Benjamin, and the house of Ephraim. Israel was greatly oppress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cried out to the Lord, saying, “We have sinned against you.  We have abandoned our God and worshiped the Baa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the Israelites, “When the Egyptians,  Amorites, Ammonites, Philisti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idonians, Amalekites, and Maonites , oppressed you, and you cried out to me, did I not deliver you from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you have abandoned me and worshiped other gods. Therefore, I will not deliver you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 and cry out to the gods you have chosen.  Let them deliver you whenever you are oppres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Israelites said, “We have sinned. Deal with us as you see fit; only rescue us  today!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y got rid of the foreign gods  among them and worshiped the Lord,  and he became weary  of Israel’s mise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Ammonites were called together, and they camped in Gilead. So the Israelites assembled and camped at Mizpah.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la and Jai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rulers  of Gilead said to one another, “Which man will begin the fight against the Ammonites? He will be the leader of all the inhabitants of Gil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Abimelech, Tola son of Puah, son of Dodo became judge and began to deliver Israel. He was from Issachar and lived in Shamir in the hill country of Ephra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la judged Israel twenty-three years and when he died, was buried in Shami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him came Jair the Gileadite,  who judged Israel twenty-two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had thirty sons who rode on thirty donkeys. They had thirty towns  in Gilead, which are still called Jair’s Villages  to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air died, he was buried in Kamon.Israel’s Rebellion and Repenta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Israelites again did what was evil in the sight of the Lord.  They worshiped the Baals and the Ashtoreths, the gods of Aram, Sidon, and Moab, and the gods of the Ammonites and the Philistines.  They abandoned the Lord and did not worship him.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Lord’s anger burned against Israel, and he sold them to the Philistines and the Ammonites. ]]></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2026-05-21T17:58:20Z</dcterms:created>
  <dcterms:modified xsi:type="dcterms:W3CDTF">2026-05-21T17:58:20Z</dcterms:modified>
  <dc:title>Bible.com.au: Judges 10:1-18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