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of Judah fought against Jerusalem, captured it, put it to the sword, and set the city on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ward, the men of Judah marched down to fight against the Canaanites who were living in the hill country, the Negev, and the Judean foothill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dah also marched against the Canaanites who were living in Hebron  (Hebron was formerly named Kiriath-arba ). They struck down Sheshai, Ahiman, and Talmai.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re they marched against the residents of Debir  (Debir was formerly named Kiriath-sep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leb  said, “Whoever attacks and captures Kiriath-sepher, I will give my daughter Achsah  to him as a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Othniel  son of Kenaz, Caleb’s youngest brother, captured it, and Caleb gave his daughter Achsah to him as his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he arrived, she persuaded Othniel to ask her father for a field. As she got off her donkey, Caleb asked her, “What do you wan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answered him, “Give me a blessing. Since you have given me land in the Negev,  give me springs also.” So Caleb gave her both the upper and lower spring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the Kenite, Moses’s father-in-law,  had gone up with the men of Judah from the City of Palms , to the Wilderness of Judah, which was in the Negev of Arad.  They went to live among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dah went with his brother Simeon, struck the Canaanites who were living in Zephath, and completely destroyed the town. So they named the town Horma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Leadership against the Cana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ah captured Gaza and its territory, Ashkelon and its territory, and Ekron and its territ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as with  Judah and enabled them to take possession of the hill country, but they could not drive out  the people who were living in the plain because those people had iron chariot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h gave Hebron to Caleb, just as Moses had promised.  Then Caleb drove out the three sons of Anak  who lived there.Benjamin’s Fail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e same time the Benjaminites did not drive out the Jebusites who were living in Jerusalem. The Jebusites have lived among the Benjaminites in Jerusalem to this day. Success of the House of Josep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house of Joseph also attacked Bethel, and the Lord was with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ent spies to Bethel (the town was formerly named Luz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pies saw a man coming out of the town and said to him, “Please show us how to get into town, and we will show you kindnes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showed them the way into the town, they put the town to the sword but released the man and his entire fami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man went to the land of the Hittites, built a town, and named it Luz. That is its name still today.Failure of the Other Trib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at time Manasseh failed to take possession of Beth-shean  and Taanach  and their surrounding villages, or the residents of Dor,  Ibleam,  and Megiddo  and their surrounding villages; the Canaanites were determined to stay in this lan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Joshua,  the Israelites inquired of the Lord,  “Who will be the first to fight for us against the Canaanit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srael became stronger, they made the Canaanites serve as forced labor but never drove them out completely.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at time Ephraim failed to drive out the Canaanites who were living in Gezer, so the Canaanites have lived among them in Geze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ebulun failed to drive out the residents of Kitron or the residents of Nahalol,  so the Canaanites lived among them and served as forced labo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her failed to drive out the residents of Acco or of Sidon, or Ahlab, Achzib, Helbah, Aphik, or Rehob.]]></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sherites lived among the Canaanites who were living in the land, because they failed to drive them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aphtali did not drive out the residents of Beth-shemesh or the residents of Beth-anath. They lived among the Canaanites who were living in the land, but the residents of Beth-shemesh and Beth-anath served as their forced lab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Amorites  forced the Danites into the hill country and did not allow them to go down into the valle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morites were determined to stay in Har-heres, Aijalon,  and Shaalbim. When the house of Joseph got the upper hand, the Amorites were made to serve as forced lab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territory of the Amorites extended from the Scorpions’ Ascent,  that is from Sela  up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nswered, “Judah  is to go.  I have handed the land over to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said to his brother Simeon, “Come with me to my allotted territory, and let’s fight against the Canaanites. I will also go with you to your allotted territory.” So Simeon went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udah attacked, the Lord handed the Canaanites and Perizzites  over to them. They struck down ten thousand men in Bezek.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found Adoni-bezek in Bezek, fought against him, and struck down the Canaanites and Perizz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Adoni-bezek fled, they pursued him, caught him, and cut off his thumbs and big to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oni-bezek said, “Seventy kings with their thumbs and big toes cut off used to pick up scraps  under my table. God has repaid me for what I have done.” They brought him to Jerusalem, and he died ther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2026-05-21T17:29:08Z</dcterms:created>
  <dcterms:modified xsi:type="dcterms:W3CDTF">2026-05-21T17:29:08Z</dcterms:modified>
  <dc:title>Bible.com.au: Judges 1:1-36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