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3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near to God, and he will draw near to you. Cleanse your hands, sinners, and purify your hearts, you double-minded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iserable and mourn and weep. Let your laughter be turned to mourning and your joy to gloom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ble yourselves before the Lord, and he will exalt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criticize one another, brothers and sisters. Anyone who defames or judges a fellow believer  defames and judges the law. If you judge the law, you are not a doer of the law but a judg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lawgiver and judge  who is able to save and to destroy. But who are you to judge your neighbor? Our Will and God’s Will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now, you who say, “Today or tomorrow we will travel to such and such a city and spend a year there and do business and make a profit.”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do not know what tomorrow will bring #— #what your life will be! For you are like vapor that appears for a little while, then vanishe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you should say, “If the Lord wills, we will live and do this or that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it is, you boast in your arrogance. All such boasting is evil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t is sin to know the good and yet not do it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or Humb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the source of wars and fights among you? Don’t they come from your passions  that wage war within you?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ire and do not have. You murder and covet and cannot obtain. You fight and wage war.  You do not have because you do not as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sk and don’t receive because you ask with wrong motives, so that you may spend it on your pleasure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dulterous people!  Don’t you know that friendship with the world is hostility toward God? So whoever wants to be the friend of the world becomes the enemy of Go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do you think it’s without reason that the Scripture says: The spirit he made to dwell in us envies intensely? 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gives greater grace. Therefore he says:God resists the proudbut gives grace to the humble.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submit to God. Resist the devil, and he will flee from you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2026-07-24T06:54:19Z</dcterms:created>
  <dcterms:modified xsi:type="dcterms:W3CDTF">2026-07-24T06:54:19Z</dcterms:modified>
  <dc:title>Bible.com.au: James 4:1-17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