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4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 one can tame the tongue. It is a restless evil, full of deadly poiso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tongue we bless our Lord and Father, and with it we curse people who are made in God’s likenes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ing and cursing come out of the same mouth. My brothers and sisters, these things should not be this 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spring pour out sweet and bitter water from the same opening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fig tree produce olives, my brothers and sisters, or a grapevine produce figs? Neither can a saltwater spring yield fresh water.The Wisdom from Abov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mong you is wise and understanding? By his good conduct he should show that his works are done in the gentleness that comes from wisdom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have bitter envy and selfish ambition in your heart, don’t boast and deny the truth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wisdom does not come down from above but is earthly, unspiritual, demonic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re there is envy and selfish ambition, there is disorder and every evil practi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dom from above is first pure, then peace-loving, gentle, compliant, full of mercy and good fruits, unwavering, without pretens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rolling the Tongu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ruit of righteousness  is sown in peace by those who cultivate pea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many should become teachers, my brothers,  because you know that we will receive a stricter judgmen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ll stumble in many ways.  If anyone does not stumble in what he says, he is mature, able also to control the whole bod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we put bits into the mouths of horses so that they obey us,  we direct their whole bod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sider ships: Though very large and driven by fierce winds, they are guided by a very small rudder wherever the will of the pilot direc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oo, though the tongue is a small part of the body, it boasts great things.  Consider how a small fire sets ablaze a large for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ongue is a fire. The tongue, a world of unrighteousness, is placed  among our members. It stains the whole body,  sets the course of life on fire, and is itself set on fire by he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kind of animal, bird, reptile, and fish is tamed and has been tamed by humankin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2026-06-12T02:59:36Z</dcterms:created>
  <dcterms:modified xsi:type="dcterms:W3CDTF">2026-06-12T02:59:36Z</dcterms:modified>
  <dc:title>Bible.com.au: James 3:1-18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