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197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mes 2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deed, if you fulfill the royal law prescribed in the Scripture, Love your neighbor as yourself, , you are doing well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, however, you show favoritism,  you commit sin and are convicted by the law as transgressor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oever keeps the entire law, and yet stumbles at one point, is guilty of breaking it all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who said, Do not commit adultery,  also said, Do not murder., So if you do not commit adultery, but you murder, you are a lawbreake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peak and act as those who are to be judged by the law of freedom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judgment is without mercy to the one who has not shown mercy.  Mercy triumphs over judgment.Faith and Works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good is it, my brothers and sisters, if someone claims to have faith but does not have works? Can such faith save him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 brother or sister is without clothes and lacks daily food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ne of you says to them, “Go in peace, stay warm, and be well fed,” but you don’t give them what the body needs, what good is it?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same way faith, if it does not have works, is dead by itself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in of Favoritism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someone will say, “You have faith, and I have works.”  Show me your faith without works, and I will show you faith by my works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believe that God is one. Good! Even the demons believe #— #and they shudder.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nseless person! Are you willing to learn that faith without works is useless?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n’t Abraham our father justified by works in offering Isaac his son on the altar?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ee that faith was active together with his works, and by works, faith was made complete, 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cripture was fulfilled that says, Abraham believed God, and it was credited to him as righteousness, , and he was called God’s friend. 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ee that a person is justified by works and not by faith alon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same way, wasn’t Rahab the prostitute also justified by works in receiving the messengers and sending them out by a different route? 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just as the body without the spirit is dead, so also faith without works is dea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rothers and sisters, do not show favoritism as you hold on to the faith in our glorious Lord Jesus Christ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someone comes into your meeting wearing a gold ring and dressed in fine clothes, and a poor person dressed in filthy clothes also comes in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look with favor on the one wearing the fine clothes and say, “Sit here in a good place,” and yet you say to the poor person, “Stand over there,” or “Sit here on the floor by my footstool,”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n’t you made distinctions among yourselves and become judges with evil thoughts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, my dear brothers and sisters: Didn’t God choose the poor in this world  to be rich in faith  and heirs  of the kingdom that he has promised to those who love him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you have dishonored the poor.  Don’t the rich oppress you and drag  you into court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they blaspheme the good name that was invoked over you?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3">
  <a:themeElements>
    <a:clrScheme name="Theme7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2026-07-24T06:48:26Z</dcterms:created>
  <dcterms:modified xsi:type="dcterms:W3CDTF">2026-07-24T06:48:26Z</dcterms:modified>
  <dc:title>Bible.com.au: James 2:1-26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